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93" r:id="rId2"/>
    <p:sldId id="366" r:id="rId3"/>
    <p:sldId id="549" r:id="rId4"/>
    <p:sldId id="559" r:id="rId5"/>
    <p:sldId id="560" r:id="rId6"/>
    <p:sldId id="469" r:id="rId7"/>
    <p:sldId id="326" r:id="rId8"/>
    <p:sldId id="293" r:id="rId9"/>
    <p:sldId id="462" r:id="rId10"/>
    <p:sldId id="495" r:id="rId11"/>
    <p:sldId id="463" r:id="rId12"/>
    <p:sldId id="467" r:id="rId13"/>
    <p:sldId id="496" r:id="rId14"/>
    <p:sldId id="464" r:id="rId15"/>
    <p:sldId id="465" r:id="rId16"/>
    <p:sldId id="497" r:id="rId17"/>
    <p:sldId id="470" r:id="rId18"/>
    <p:sldId id="500" r:id="rId19"/>
    <p:sldId id="530" r:id="rId20"/>
    <p:sldId id="529" r:id="rId21"/>
    <p:sldId id="531" r:id="rId22"/>
    <p:sldId id="532" r:id="rId23"/>
    <p:sldId id="558" r:id="rId24"/>
    <p:sldId id="533" r:id="rId25"/>
    <p:sldId id="534" r:id="rId26"/>
    <p:sldId id="535" r:id="rId27"/>
    <p:sldId id="536" r:id="rId28"/>
    <p:sldId id="537" r:id="rId29"/>
    <p:sldId id="538" r:id="rId30"/>
    <p:sldId id="539" r:id="rId31"/>
    <p:sldId id="566" r:id="rId32"/>
    <p:sldId id="540" r:id="rId33"/>
    <p:sldId id="541" r:id="rId34"/>
    <p:sldId id="542" r:id="rId35"/>
    <p:sldId id="543" r:id="rId36"/>
    <p:sldId id="544" r:id="rId37"/>
    <p:sldId id="545" r:id="rId38"/>
    <p:sldId id="546" r:id="rId39"/>
    <p:sldId id="565" r:id="rId40"/>
    <p:sldId id="54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8C0"/>
    <a:srgbClr val="2B3779"/>
    <a:srgbClr val="FFFFFF"/>
    <a:srgbClr val="EF5D24"/>
    <a:srgbClr val="F28662"/>
    <a:srgbClr val="60C8CC"/>
    <a:srgbClr val="FF0000"/>
    <a:srgbClr val="1F2A5C"/>
    <a:srgbClr val="1E2A5C"/>
    <a:srgbClr val="FF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7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641" y="282388"/>
            <a:ext cx="8807823" cy="3581702"/>
          </a:xfrm>
          <a:prstGeom prst="rect">
            <a:avLst/>
          </a:prstGeom>
          <a:solidFill>
            <a:srgbClr val="B6D8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81536" y="912839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ECONOMIC</a:t>
            </a:r>
          </a:p>
          <a:p>
            <a:pPr algn="ctr"/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639" y="3363633"/>
            <a:ext cx="8807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Payphone" panose="02000000000000000000" pitchFamily="2" charset="0"/>
              </a:rPr>
              <a:t>Presentation, Graphic Organizers, &amp; Activities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880" y="207130"/>
            <a:ext cx="8254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Eyes Wide Open" panose="02000506000000020004" pitchFamily="2" charset="0"/>
              </a:rPr>
              <a:t>Africa’s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81538" y="88937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 Solid" panose="02000000000000000000" pitchFamily="2" charset="0"/>
              </a:rPr>
              <a:t>ECONOMIC</a:t>
            </a:r>
          </a:p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 Solid" panose="02000000000000000000" pitchFamily="2" charset="0"/>
              </a:rPr>
              <a:t>SYSTEMS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472203" y="4284779"/>
            <a:ext cx="2428930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073" y="3987697"/>
            <a:ext cx="2439591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940" y="4924860"/>
            <a:ext cx="2436019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804" y="5413799"/>
            <a:ext cx="1828800" cy="68346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49" y="4025608"/>
            <a:ext cx="2804160" cy="2103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6349" y="5158975"/>
            <a:ext cx="2065583" cy="15544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0" y="5250415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11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37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505" y="174206"/>
            <a:ext cx="736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African Village Traditional Economy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933187"/>
            <a:ext cx="73152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08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</a:t>
            </a: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economic decisions are made by the Government.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owns most of the property, sets the prices of goods, determines the wages of workers, plans what will be made…everything.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system has not been very successful; more and more countries are abandoning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7108" y="61142"/>
            <a:ext cx="4469813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Command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89182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system is very harsh to live under; because of this, there are no PURE command countries in the world today.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countries are close: Cuba, former Soviet Union, North Korea, former East Germany,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of these countries have the same type of government: Communist! The government is in control of everything.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337108" y="61142"/>
            <a:ext cx="4469813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Command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56259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37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505" y="174206"/>
            <a:ext cx="736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North Korea’s Command Economy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170049"/>
            <a:ext cx="7620000" cy="50863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405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decisions are made based on the changes in prices that occur as buyers &amp; sellers interact in the market place.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has no control over the economy; private citizens answer all economic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 truly free market economy, the government would not be involved at all. Scary…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would be no laws to make sure goods/services were safe. *Food! Medicine!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would be no laws to protect workers from unfair bosses.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this, there are no PURE market economies, but some countries are closer than others.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941441" y="61142"/>
            <a:ext cx="3261149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Market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9470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there are no countries that are purely command or purely market, what does that make them?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democratic countries have some characteristics of both systems, so we keep it simple and call them: </a:t>
            </a:r>
            <a:r>
              <a:rPr lang="en-US" sz="30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course, most countries’ economies are closer to one type of system than another.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394818" y="61142"/>
            <a:ext cx="435439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Hmmm…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69407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37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505" y="174206"/>
            <a:ext cx="736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2016 Index of Economic Freedom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" t="4887" r="828" b="10950"/>
          <a:stretch/>
        </p:blipFill>
        <p:spPr>
          <a:xfrm>
            <a:off x="127746" y="927847"/>
            <a:ext cx="8888506" cy="537882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1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70578" y="1624660"/>
            <a:ext cx="5002844" cy="360868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5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3779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SOUTH</a:t>
            </a:r>
          </a:p>
          <a:p>
            <a:pPr algn="ctr"/>
            <a:r>
              <a:rPr lang="en-US" sz="115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3779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AFRICA</a:t>
            </a:r>
          </a:p>
        </p:txBody>
      </p:sp>
    </p:spTree>
    <p:extLst>
      <p:ext uri="{BB962C8B-B14F-4D97-AF65-F5344CB8AC3E}">
        <p14:creationId xmlns:p14="http://schemas.microsoft.com/office/powerpoint/2010/main" val="3260749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716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58.5 on Heritage Freedom Index (HFI)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Its economy is not run entirely by the government, nor does it move entirely by free market choices.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Africa’s government controls some areas like the postal service and some oil and gas companies.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3058978" y="61142"/>
            <a:ext cx="302608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Mixed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173967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81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South Africa answer the three economic questions?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9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regulations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regulations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regulations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082246" y="61142"/>
            <a:ext cx="497956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3Questions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45604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623668" y="2978877"/>
            <a:ext cx="3880421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oudy Old Style" panose="02020502050305020303" pitchFamily="18" charset="0"/>
              </a:rPr>
              <a:t>Africa’s Economic Systems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oudy Old Style" panose="02020502050305020303" pitchFamily="18" charset="0"/>
              </a:rPr>
              <a:t>CLOZE Notes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738470" y="-587484"/>
            <a:ext cx="6642848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Let’s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Do you remember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every country must answer when developing its economic plan?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goods/services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 produced?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goods/services?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way a country answers these questions determines what kind of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will have: Traditional, Command, Market</a:t>
            </a: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Traditional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economic decisions are based on customs, traditions, &amp; beliefs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will make what they always made and do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their parents did.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exchange of goods is done through bartering. </a:t>
            </a:r>
            <a:r>
              <a:rPr lang="en-US" sz="1200" u="sng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Bartering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= trading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endParaRPr lang="en-US" sz="12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</a:rPr>
              <a:t>have traditional economies </a:t>
            </a: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Command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economic decisions are made by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owns most of the property, sets the prices of goods,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workers, plans what will be made…everything.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system has not been very successful; more and more countries are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system is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live under; because of this, there are no PURE command countries in the world today.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countries are close: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former Soviet Union, North Korea, former East Germany,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of these countries have the same type of government: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! The government is in control of everything.</a:t>
            </a: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decisions are made based on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occur as buyers &amp; sellers interact in the market place.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has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the economy; private citizens answer all economic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 truly free market economy, the government would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all. Scary…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would be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make sure goods/services were safe. *Food! Medicine!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would be no laws to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unfair bosses.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this, there are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economies, but some countries are closer than others.</a:t>
            </a: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Hmmm…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there are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are purely command or purely market, what does that make them?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have some characteristics of both systems, so we keep it simple and call them: </a:t>
            </a: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course, most countries’ economies are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system than another.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2558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84609"/>
            <a:ext cx="8050235" cy="66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Throughout the past several decades South Africa has transitioned away from a command economy and is moving more towards a market one.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Africa’s national government has let more and more citizens and private corporations take over industries that it used to own.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has loosened its control and now encourages competition among businesses, which has helped the economy grow.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404514" y="61142"/>
            <a:ext cx="433503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Freedom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96293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While private enterprise is playing a larger role in South Africa’s economy, the national government still as a hand in the country’s economic planning.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operates the postal service and some of the communications network.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also owns some of the oil and gas companies, and healthcare is both public and private.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910182" y="61142"/>
            <a:ext cx="5323700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Regulation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27637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91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 is an industrialized nation with large service and manufacturing industries.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benefits from the abundant precious metals and minerals found in the country.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Primary Industry: mining (world's largest producer of platinum, gold, chromium)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 is a well-known producer of diamonds and one of the world’s top producers of gold.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071547" y="61142"/>
            <a:ext cx="500098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Resources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480832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37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505" y="174206"/>
            <a:ext cx="736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Finsch Diamond Mine, South Africa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00652"/>
            <a:ext cx="8229600" cy="522514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970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886" y="1381013"/>
            <a:ext cx="8050235" cy="66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the apartheid era, South Africans suffered under segregation laws.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apartheid ended in 1990, black South Africans were granted many rights, including the right to own their own businesses.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opened up more competition and created a stronger market economy in South Africa.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South Africa is still feeling the effects of apartheid and poverty, crime, and unemployment are problems the country faces.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3142164" y="61142"/>
            <a:ext cx="285975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Today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60552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8298" y="2509517"/>
            <a:ext cx="5463675" cy="18389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5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3779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NIGERIA</a:t>
            </a:r>
          </a:p>
        </p:txBody>
      </p:sp>
    </p:spTree>
    <p:extLst>
      <p:ext uri="{BB962C8B-B14F-4D97-AF65-F5344CB8AC3E}">
        <p14:creationId xmlns:p14="http://schemas.microsoft.com/office/powerpoint/2010/main" val="198976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430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57.3 on Heritage Freedom 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2015, Nigeria surpassed South Africa to become the largest economy in Africa.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3058978" y="61142"/>
            <a:ext cx="302608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Mixed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907679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38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Nigeria answer the three economic questions?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9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regulates oil and agriculture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regulates oil and agriculture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regulates oil and agriculture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082246" y="61142"/>
            <a:ext cx="497956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3Questions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063742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84609"/>
            <a:ext cx="8050235" cy="624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recent years, Nigeria has transitioned away from a mostly command economy and is moving more towards a market one.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Citizens are free to own property and start their own businesses.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404514" y="61142"/>
            <a:ext cx="433503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Freedom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808615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46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Private enterprise is playing a larger role in Nigeria’s economy; however, the Nigerian government still controls large parts of the country’s two most important industries—oil and agriculture.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Recently, the national government has been giving more control of these industries to private businesses in hopes of improving the economy and the standard of living for Nigerians.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943560" y="-86466"/>
            <a:ext cx="5323700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Regulation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6067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613986" y="2978877"/>
            <a:ext cx="3880421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oudy Old Style" panose="02020502050305020303" pitchFamily="18" charset="0"/>
              </a:rPr>
              <a:t>Africa’s Economic Systems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oudy Old Style" panose="02020502050305020303" pitchFamily="18" charset="0"/>
              </a:rPr>
              <a:t>CLOZE Notes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470700" y="-707516"/>
            <a:ext cx="6642848" cy="827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</a:t>
            </a:r>
          </a:p>
          <a:p>
            <a:pPr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58.3 on Heritage Freedom Index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Its economy is not run entirely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nor does it move entirely by free market choices.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Africa’s government controls some areas like the postal service and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companies.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3 Questions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South Africa answer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?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endParaRPr lang="en-US" sz="12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government has some regulations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endParaRPr lang="en-US" sz="12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Freedom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Throughout the past several decades South Africa has transitioned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economy and is moving more towards a market one.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Africa’s national government has let more and more citizens and private corporations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it used to own.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has loosened its control and now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among businesses, which has helped the economy grow.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Regulation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While private enterprise is playing a larger role in South Africa’s economy, the national government still as a hand in the country’s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operates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some of the communications network.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also owns some of the oil and gas companies, and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both public and private.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Resources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 is an industrialized nation with large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industries.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benefits from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minerals found in the country.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mining (world's largest producer of platinum, gold, chromium)</a:t>
            </a: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 is a well-known producer of diamonds and one of the world’s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the apartheid era, South Africans suffered under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apartheid ended in 1990, black South Africans were granted many rights, including the right to own their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opened up more competition and created a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South Africa.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South Africa is still feeling the effects of apartheid and poverty, crime, and unemployment are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3004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882" y="1623179"/>
            <a:ext cx="8050235" cy="66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 is fortunate in that it has many valuable natural resources.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1970s, oil was discovered in the country.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then, Nigeria’s economy has grown based on its ability to export oil to countries around the world.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 is the largest producer of oil in Africa.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071546" y="61142"/>
            <a:ext cx="500098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Resources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462586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37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3408" y="1101921"/>
            <a:ext cx="5029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Nigerian Oil Pipes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29" y="3191148"/>
            <a:ext cx="5486400" cy="35725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7" y="134133"/>
            <a:ext cx="5486400" cy="32918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5869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82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gaining its independence in 1960, Nigeria has been ruled by ruthless military dictatorships.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Under strict government control, Nigeria had mostly a command economy.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the country is more democratic and the government is giving more economic freedom to its citizens.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Nigeria’s government has been partnering with private businesses to provide greater access to electricity, improve roads, and to increase agriculture.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3142121" y="-86466"/>
            <a:ext cx="285975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Today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891306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43542" y="2431484"/>
            <a:ext cx="5313186" cy="219290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3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3779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KENYA</a:t>
            </a:r>
          </a:p>
        </p:txBody>
      </p:sp>
    </p:spTree>
    <p:extLst>
      <p:ext uri="{BB962C8B-B14F-4D97-AF65-F5344CB8AC3E}">
        <p14:creationId xmlns:p14="http://schemas.microsoft.com/office/powerpoint/2010/main" val="1322506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476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>
                <a:latin typeface="KG First Time In Forever" panose="02000506000000020003" pitchFamily="2" charset="0"/>
                <a:ea typeface="KBScaredStraight" panose="02000603000000000000" pitchFamily="2" charset="0"/>
              </a:rPr>
              <a:t>55.1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Heritage Freedom 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High levels of corruption in Kenya’s government have hurt the country’s overall score on the Index of Economic Freedom.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3058978" y="61142"/>
            <a:ext cx="302608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Mixed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851647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Kenya answer the three economic questions?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individuals and corporations; government regulates mining, banking, oil refining, &amp; electricity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individuals and corporations; government regulates mining, banking, oil refining, &amp; electricity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individuals and corporations; government regulates mining, banking, oil refining, &amp; electricity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082246" y="61142"/>
            <a:ext cx="497956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3Questions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995583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84609"/>
            <a:ext cx="8050235" cy="646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Kenya’s citizens are allowed to own property and start their own businesses.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Businesses decide what to produce and how, and what prices to charge for their products.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because of corruption and bribery in Kenya’s government, laws meant to protect businesses are not always fairly enforced. 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404514" y="61142"/>
            <a:ext cx="433503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Freedom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706044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772208"/>
            <a:ext cx="8050235" cy="469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Kenya’s government owns all or part of several industries including banking, electricity, mining, and oil refining.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910182" y="61142"/>
            <a:ext cx="5323700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Regulation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28082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589487"/>
            <a:ext cx="8050235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 is the banking, transportation ,and communication hub of East Africa.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Agriculture, tourism, and manufacturing have helped Kenya become the strongest economy in the region.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Primary Industry: </a:t>
            </a:r>
            <a:r>
              <a:rPr lang="en-US" sz="2800" dirty="0"/>
              <a:t>small-scale consumer goods (plastic, furniture, batteries, textiles, clothing, soap, cigarettes, flour)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071547" y="61142"/>
            <a:ext cx="500098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Resources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45977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37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52" y="5193238"/>
            <a:ext cx="418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Safari Tour in Kenya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0" y="303251"/>
            <a:ext cx="5715000" cy="3810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700" y="3649947"/>
            <a:ext cx="4880970" cy="30175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86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613986" y="2978877"/>
            <a:ext cx="3880421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oudy Old Style" panose="02020502050305020303" pitchFamily="18" charset="0"/>
              </a:rPr>
              <a:t>Africa’s Economic Systems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oudy Old Style" panose="02020502050305020303" pitchFamily="18" charset="0"/>
              </a:rPr>
              <a:t>CLOZE Notes 3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768153" y="-278169"/>
            <a:ext cx="6642848" cy="7414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</a:t>
            </a:r>
          </a:p>
          <a:p>
            <a:pPr>
              <a:defRPr/>
            </a:pPr>
            <a:r>
              <a:rPr lang="en-US" sz="13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57.3 on Heritage Freedom Index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2015, Nigeria surpassed South Africa to become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Africa.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3 Questions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Nigeria answer the three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?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government regulates oil and agriculture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endParaRPr lang="en-US" sz="13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government regulates oil and agriculture</a:t>
            </a:r>
          </a:p>
          <a:p>
            <a:pPr>
              <a:lnSpc>
                <a:spcPct val="90000"/>
              </a:lnSpc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Freedom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recent years, Nigeria has transitioned away from a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is moving more towards a market one.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Citizens are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start their own businesses.</a:t>
            </a:r>
          </a:p>
          <a:p>
            <a:pPr>
              <a:lnSpc>
                <a:spcPct val="90000"/>
              </a:lnSpc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Regulation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Private enterprise is playing a larger role in Nigeria’s economy; however, the Nigerian government still controls large parts of the country’s two most important industries—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___________________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Recently, the national government has been giving more control of these industries to private businesses in hopes of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the standard of living for Nigerians.</a:t>
            </a:r>
          </a:p>
          <a:p>
            <a:pPr>
              <a:lnSpc>
                <a:spcPct val="90000"/>
              </a:lnSpc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Resources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 is fortunate in that it has many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oil was discovered in the country.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then, Nigeria’s economy has grown based on its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countries around the world.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 is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Africa.</a:t>
            </a:r>
          </a:p>
          <a:p>
            <a:pPr>
              <a:lnSpc>
                <a:spcPct val="90000"/>
              </a:lnSpc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gaining its independence in 1960, Nigeria has been ruled by ruthless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Under strict government control, Nigeria had mostly a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the country is more democratic and the government is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its citizens.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Nigeria’s government has been partnering with private businesses to provide greater access to electricity, improve roads, and to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3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66807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607960"/>
            <a:ext cx="8050235" cy="66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recent years, Kenya’s agriculture industry has suffered from drought.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Also, the tourism industry has declined due to terrorist activity within the region.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Fortunately, Kenya’s economy is recovering.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Economists predict that it will continue to grow stronger as the quality of life for Kenyans improves.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3068273" y="-86466"/>
            <a:ext cx="285975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Today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45657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613986" y="2978877"/>
            <a:ext cx="3880421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oudy Old Style" panose="02020502050305020303" pitchFamily="18" charset="0"/>
              </a:rPr>
              <a:t>Africa’s Economic Systems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oudy Old Style" panose="02020502050305020303" pitchFamily="18" charset="0"/>
              </a:rPr>
              <a:t>CLOZE Notes 4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762767" y="-681356"/>
            <a:ext cx="6642848" cy="822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</a:t>
            </a:r>
          </a:p>
          <a:p>
            <a:pPr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55.1 on Heritage Freedom Index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High levels of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have hurt the country’s overall score on the Index of Economic Freedom.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3 Questions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Kenya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questions?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corporations; government regulates mining, banking, oil refining, &amp; electricity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individuals and corporations;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mining, banking, oil refining, &amp; electricity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individuals and corporations; government regulates mining, banking, oil refining, &amp;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endParaRPr lang="en-US" sz="14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Freedom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Kenya’s citizens are allowed to own property and start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Businesses decide what to produce and how, 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their products.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because of corruption and bribery in Kenya’s government, laws meant to protect businesses are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Regulation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Kenya’s government owns all or part of several industries including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electricity, mining, and oil refining.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Resources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 is the banking, transportation ,and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hub of East Africa.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Agriculture,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and manufacturing have helped Kenya become the strongest economy in the region.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Primary Industry: </a:t>
            </a:r>
            <a:r>
              <a:rPr lang="en-US" sz="1400" dirty="0"/>
              <a:t>small-scale consumer goods (plastic, furniture, batteries, textiles, clothing, soap, cigarettes, flour)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recent years, Kenya’s agriculture industry has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Also, the tourism industry has declined due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within the region.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Fortunately, Kenya’s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Economists predict that it will continue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the quality of life for Kenyans improves.</a:t>
            </a:r>
          </a:p>
          <a:p>
            <a:pPr>
              <a:lnSpc>
                <a:spcPct val="90000"/>
              </a:lnSpc>
            </a:pPr>
            <a:endParaRPr lang="en-US" sz="14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3159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1237957" y="0"/>
            <a:ext cx="67630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292397" y="1614963"/>
            <a:ext cx="4654158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3779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Economic</a:t>
            </a:r>
          </a:p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3779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Systems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74" y="5205802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842" y="317809"/>
            <a:ext cx="8254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KG Eyes Wide Open" panose="02000506000000020004" pitchFamily="2" charset="0"/>
              </a:rPr>
              <a:t>Africa’s</a:t>
            </a:r>
            <a:endParaRPr lang="en-US" sz="6000" dirty="0">
              <a:latin typeface="KG Eyes Wide Open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5116" y="4848675"/>
            <a:ext cx="6488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Africa, Nigeria, </a:t>
            </a:r>
          </a:p>
          <a:p>
            <a:pPr algn="ctr"/>
            <a:r>
              <a:rPr lang="en-US" sz="4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Kenya</a:t>
            </a:r>
          </a:p>
        </p:txBody>
      </p:sp>
    </p:spTree>
    <p:extLst>
      <p:ext uri="{BB962C8B-B14F-4D97-AF65-F5344CB8AC3E}">
        <p14:creationId xmlns:p14="http://schemas.microsoft.com/office/powerpoint/2010/main" val="321840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68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STANDARDS:</a:t>
            </a:r>
          </a:p>
          <a:p>
            <a:r>
              <a:rPr lang="en-US" sz="3200" b="1" dirty="0">
                <a:latin typeface="KG First Time In Forever" panose="02000506000000020003" pitchFamily="2" charset="0"/>
              </a:rPr>
              <a:t>SS7E1 Analyze different economic systems. </a:t>
            </a:r>
          </a:p>
          <a:p>
            <a:pPr marL="514350" indent="-514350">
              <a:buAutoNum type="alphaLcPeriod"/>
            </a:pPr>
            <a:r>
              <a:rPr lang="en-US" sz="3200" dirty="0">
                <a:latin typeface="KG First Time In Forever" panose="02000506000000020003" pitchFamily="2" charset="0"/>
              </a:rPr>
              <a:t>Compare how traditional, command, and market economies answer the economic questions of 1-what to produce, 2-how to produce, and 3-for whom to produce. </a:t>
            </a:r>
          </a:p>
          <a:p>
            <a:pPr marL="514350" indent="-514350">
              <a:buAutoNum type="alphaLcPeriod"/>
            </a:pPr>
            <a:r>
              <a:rPr lang="en-US" sz="3200" dirty="0">
                <a:latin typeface="KG First Time In Forever" panose="02000506000000020003" pitchFamily="2" charset="0"/>
              </a:rPr>
              <a:t>Explain that countries have a mixed economic system located on a continuum between pure market and pure command. </a:t>
            </a:r>
          </a:p>
          <a:p>
            <a:pPr marL="514350" indent="-514350">
              <a:buAutoNum type="alphaLcPeriod"/>
            </a:pPr>
            <a:r>
              <a:rPr lang="en-US" sz="3200" dirty="0">
                <a:latin typeface="KG First Time In Forever" panose="02000506000000020003" pitchFamily="2" charset="0"/>
              </a:rPr>
              <a:t>Compare and contrast the economic systems in South Africa, Nigeria, and Kenya.</a:t>
            </a: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2095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577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Do you remember the three questions that every country must answer when developing its economic plan?</a:t>
            </a:r>
          </a:p>
          <a:p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goods/services will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will goods/services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Who will consume the goods/services?</a:t>
            </a:r>
          </a:p>
          <a:p>
            <a:pPr lvl="2">
              <a:defRPr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way a country answers these questions determines what kind of economic system it will have: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algn="ctr"/>
            <a:r>
              <a:rPr lang="en-US" sz="2800" b="1" dirty="0">
                <a:latin typeface="DK Sleepy Time" pitchFamily="50" charset="0"/>
                <a:ea typeface="KBScaredStraight" panose="02000603000000000000" pitchFamily="2" charset="0"/>
              </a:rPr>
              <a:t>Traditional	Command Market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910097" y="61142"/>
            <a:ext cx="5323829" cy="123880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6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05294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14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economic decisions are based on customs, traditions, &amp; beliefs of the past.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will make what they always made and do the same things their parents did.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exchange of goods is done through bartering.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u="sng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Bartering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= trading without using money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</a:rPr>
              <a:t>Rural African villages have traditional economies.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107910" y="61142"/>
            <a:ext cx="492820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Traditional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250846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28910</TotalTime>
  <Words>2802</Words>
  <Application>Microsoft Office PowerPoint</Application>
  <PresentationFormat>On-screen Show (4:3)</PresentationFormat>
  <Paragraphs>420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Arial</vt:lpstr>
      <vt:lpstr>Calibri</vt:lpstr>
      <vt:lpstr>Calibri Light</vt:lpstr>
      <vt:lpstr>DK Sleepy Time</vt:lpstr>
      <vt:lpstr>Gill Sans Ultra Bold Condensed</vt:lpstr>
      <vt:lpstr>Goudy Old Style</vt:lpstr>
      <vt:lpstr>KBScaredStraight</vt:lpstr>
      <vt:lpstr>KG Eyes Wide Open</vt:lpstr>
      <vt:lpstr>KG First Time In Forever</vt:lpstr>
      <vt:lpstr>KG HAPPY</vt:lpstr>
      <vt:lpstr>KG HAPPY Solid</vt:lpstr>
      <vt:lpstr>KG Payphone</vt:lpstr>
      <vt:lpstr>KG Second Chances Solid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Carmela Martinez</cp:lastModifiedBy>
  <cp:revision>253</cp:revision>
  <dcterms:created xsi:type="dcterms:W3CDTF">2014-12-29T15:18:45Z</dcterms:created>
  <dcterms:modified xsi:type="dcterms:W3CDTF">2020-03-05T23:22:21Z</dcterms:modified>
</cp:coreProperties>
</file>