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Lst>
  <p:sldSz cx="12192000" cy="6858000"/>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2124A5-F6C4-4B11-8589-E46B647507B7}"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1640292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124A5-F6C4-4B11-8589-E46B647507B7}"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3816450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124A5-F6C4-4B11-8589-E46B647507B7}"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2255135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81638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924219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07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82549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526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1585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23090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76515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2124A5-F6C4-4B11-8589-E46B647507B7}"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9217334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195888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1372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132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2124A5-F6C4-4B11-8589-E46B647507B7}" type="datetimeFigureOut">
              <a:rPr lang="en-US" smtClean="0"/>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3031383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2124A5-F6C4-4B11-8589-E46B647507B7}" type="datetimeFigureOut">
              <a:rPr lang="en-US" smtClean="0"/>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179051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2124A5-F6C4-4B11-8589-E46B647507B7}" type="datetimeFigureOut">
              <a:rPr lang="en-US" smtClean="0"/>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302360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2124A5-F6C4-4B11-8589-E46B647507B7}" type="datetimeFigureOut">
              <a:rPr lang="en-US" smtClean="0"/>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212564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2124A5-F6C4-4B11-8589-E46B647507B7}" type="datetimeFigureOut">
              <a:rPr lang="en-US" smtClean="0"/>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3214051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124A5-F6C4-4B11-8589-E46B647507B7}" type="datetimeFigureOut">
              <a:rPr lang="en-US" smtClean="0"/>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3671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2124A5-F6C4-4B11-8589-E46B647507B7}" type="datetimeFigureOut">
              <a:rPr lang="en-US" smtClean="0"/>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585AD-F3D1-4AE1-94BC-7EDBCD4BAEFB}" type="slidenum">
              <a:rPr lang="en-US" smtClean="0"/>
              <a:t>‹#›</a:t>
            </a:fld>
            <a:endParaRPr lang="en-US"/>
          </a:p>
        </p:txBody>
      </p:sp>
    </p:spTree>
    <p:extLst>
      <p:ext uri="{BB962C8B-B14F-4D97-AF65-F5344CB8AC3E}">
        <p14:creationId xmlns:p14="http://schemas.microsoft.com/office/powerpoint/2010/main" val="429181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2124A5-F6C4-4B11-8589-E46B647507B7}" type="datetimeFigureOut">
              <a:rPr lang="en-US" smtClean="0"/>
              <a:t>3/16/2017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585AD-F3D1-4AE1-94BC-7EDBCD4BAEFB}" type="slidenum">
              <a:rPr lang="en-US" smtClean="0"/>
              <a:t>‹#›</a:t>
            </a:fld>
            <a:endParaRPr lang="en-US"/>
          </a:p>
        </p:txBody>
      </p:sp>
    </p:spTree>
    <p:extLst>
      <p:ext uri="{BB962C8B-B14F-4D97-AF65-F5344CB8AC3E}">
        <p14:creationId xmlns:p14="http://schemas.microsoft.com/office/powerpoint/2010/main" val="2641917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1E0D0-135B-4636-B77C-52885F7C86B6}" type="datetimeFigureOut">
              <a:rPr lang="en-US" smtClean="0">
                <a:solidFill>
                  <a:prstClr val="black">
                    <a:tint val="75000"/>
                  </a:prstClr>
                </a:solidFill>
              </a:rPr>
              <a:pPr/>
              <a:t>3/16/2017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F2D84-7898-4E13-82B4-86CE3999751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54538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65871" y="185976"/>
            <a:ext cx="9144000" cy="3212832"/>
          </a:xfrm>
        </p:spPr>
        <p:txBody>
          <a:bodyPr>
            <a:normAutofit fontScale="92500" lnSpcReduction="20000"/>
          </a:bodyPr>
          <a:lstStyle/>
          <a:p>
            <a:r>
              <a:rPr lang="en-US" sz="3400" dirty="0" smtClean="0"/>
              <a:t>You will create your very own app to help solve one of Asia’s environmental issues. The next two slides will give further detail on how to complete this assignment. Below is your checklist for this.</a:t>
            </a:r>
          </a:p>
          <a:p>
            <a:endParaRPr lang="en-US" sz="3400" dirty="0"/>
          </a:p>
          <a:p>
            <a:endParaRPr lang="en-US" dirty="0" smtClean="0"/>
          </a:p>
          <a:p>
            <a:endParaRPr lang="en-US" dirty="0"/>
          </a:p>
          <a:p>
            <a:r>
              <a:rPr lang="en-US" dirty="0" smtClean="0"/>
              <a:t> </a:t>
            </a:r>
            <a:endParaRPr lang="en-US" dirty="0"/>
          </a:p>
        </p:txBody>
      </p:sp>
      <p:pic>
        <p:nvPicPr>
          <p:cNvPr id="4" name="Picture 3"/>
          <p:cNvPicPr>
            <a:picLocks noChangeAspect="1"/>
          </p:cNvPicPr>
          <p:nvPr/>
        </p:nvPicPr>
        <p:blipFill>
          <a:blip r:embed="rId2"/>
          <a:stretch>
            <a:fillRect/>
          </a:stretch>
        </p:blipFill>
        <p:spPr>
          <a:xfrm>
            <a:off x="398534" y="1653752"/>
            <a:ext cx="12437572" cy="4867818"/>
          </a:xfrm>
          <a:prstGeom prst="rect">
            <a:avLst/>
          </a:prstGeom>
        </p:spPr>
      </p:pic>
    </p:spTree>
    <p:extLst>
      <p:ext uri="{BB962C8B-B14F-4D97-AF65-F5344CB8AC3E}">
        <p14:creationId xmlns:p14="http://schemas.microsoft.com/office/powerpoint/2010/main" val="207156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492369" y="0"/>
            <a:ext cx="11353800" cy="6854420"/>
          </a:xfrm>
          <a:prstGeom prst="rect">
            <a:avLst/>
          </a:prstGeom>
        </p:spPr>
      </p:pic>
    </p:spTree>
    <p:extLst>
      <p:ext uri="{BB962C8B-B14F-4D97-AF65-F5344CB8AC3E}">
        <p14:creationId xmlns:p14="http://schemas.microsoft.com/office/powerpoint/2010/main" val="110961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1"/>
            <a:ext cx="12219472" cy="6858000"/>
          </a:xfrm>
          <a:prstGeom prst="rect">
            <a:avLst/>
          </a:prstGeom>
        </p:spPr>
      </p:pic>
    </p:spTree>
    <p:extLst>
      <p:ext uri="{BB962C8B-B14F-4D97-AF65-F5344CB8AC3E}">
        <p14:creationId xmlns:p14="http://schemas.microsoft.com/office/powerpoint/2010/main" val="321847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39</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Calibri Light</vt:lpstr>
      <vt:lpstr>Office Theme</vt:lpstr>
      <vt:lpstr>1_Office Theme</vt:lpstr>
      <vt:lpstr>PowerPoint Presentation</vt:lpstr>
      <vt:lpstr>PowerPoint Presentation</vt:lpstr>
      <vt:lpstr>PowerPoint Presentation</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Carmela Martinez</dc:creator>
  <cp:lastModifiedBy>Carmela Martinez</cp:lastModifiedBy>
  <cp:revision>2</cp:revision>
  <cp:lastPrinted>2017-03-16T15:53:25Z</cp:lastPrinted>
  <dcterms:created xsi:type="dcterms:W3CDTF">2017-03-16T15:53:12Z</dcterms:created>
  <dcterms:modified xsi:type="dcterms:W3CDTF">2017-03-16T15:55:11Z</dcterms:modified>
</cp:coreProperties>
</file>