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85DC"/>
    <a:srgbClr val="FF01B6"/>
    <a:srgbClr val="559DAB"/>
    <a:srgbClr val="E31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9-08-22T03:46:15.34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32147 13454 0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9-08-22T03:46:15.34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32147 17785 0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21:16:18.5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4,'104'-2,"-7"1,23 5,-109-3,-1 1,1 0,0 0,0 2,-1-1,10 6,59 33,-54-27,0-2,21 8,-27-12,0 1,0 0,-1 2,7 5,-2-1,1-1,9 3,-24-14,1 0,-1-1,1-1,-1 0,1 0,0 0,8-1,74-2,-49 0,33 1,-20 1,23-4,19-18,-85 18,1 0,0-2,-1 0,0 0,0-1,0-1,0-1,2 0,1 0,0 1,0 0,13-3,15 0,-1 2,1 2,0 1,43 3,-15 3,-1 3,39 8,-96-9,-5-3,-1 2,1-1,0 1,-1 1,1 0,-1 0,0 0,0 1,0 0,0 1,4 3,0 0,0-1,1-1,0 0,0 0,0-1,1-1,0 0,2-1,108 20,79 18,-147-28,0-2,0-3,1-2,0-2,1-3,1334-3,-812 2,-533-2,-1-2,6-3,-4 1,47-1,507 8,-570-3,-1-2,1 0,-1-3,24-7,32-7,-31 10,0 3,0 2,43 2,140 5,-233 0,0-2,0 1,0-1,1 0,-1 0,0 0,0-1,3-1,12-8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21:16:22.5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5,'1325'0,"-1306"1,0 1,0 0,14 5,36 5,19 2,-55-8,1-1,22-1,68-5,-43-1,16 5,-4 10,-60-7,0-2,14 0,19 0,12 5,-18-2,38-1,1397-6,-684-1,-701-3,27-8,-55 4,21-5,19-8,-64 11,-26 6,0 1,8 1,-14 2,0-2,0 0,24-7,-6 1,1 2,0 2,0 2,0 2,11 3,32-1,-57-2,-5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21:16:49.445"/>
    </inkml:context>
    <inkml:brush xml:id="br0">
      <inkml:brushProperty name="width" value="0.1" units="cm"/>
      <inkml:brushProperty name="height" value="0.1" units="cm"/>
      <inkml:brushProperty name="color" value="#0B868D"/>
      <inkml:brushProperty name="ignorePressure" value="1"/>
      <inkml:brushProperty name="inkEffects" value="ocean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0B868D"/>
      <inkml:brushProperty name="ignorePressure" value="1"/>
      <inkml:brushProperty name="inkEffects" value="ocean"/>
      <inkml:brushProperty name="anchorX" value="-891.15149"/>
      <inkml:brushProperty name="anchorY" value="-805.91821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0B868D"/>
      <inkml:brushProperty name="ignorePressure" value="1"/>
      <inkml:brushProperty name="inkEffects" value="ocean"/>
      <inkml:brushProperty name="anchorX" value="239.70653"/>
      <inkml:brushProperty name="anchorY" value="-65.84601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0B868D"/>
      <inkml:brushProperty name="ignorePressure" value="1"/>
      <inkml:brushProperty name="inkEffects" value="ocean"/>
      <inkml:brushProperty name="anchorX" value="1268.1106"/>
      <inkml:brushProperty name="anchorY" value="-68.20159"/>
      <inkml:brushProperty name="scaleFactor" value="0.5"/>
    </inkml:brush>
  </inkml:definitions>
  <inkml:trace contextRef="#ctx0" brushRef="#br0">700 821,'0'0,"-4"0,-8 0,-4 5,1 6,-4 0,4 4,-2-2,3 3,4 8,-2-3,-3 2,2 1,-2-5,2 1,3 1,-3 1,4 1,-4-4,3 7,1 0,-2-4,2 1,1-1,3 1,2 1,1 1,1 1,-4 5,0 1,0 0,0-1,2-1,2-1,-5-7,-6-6,2 0,0 1,3 1,-4-2,-3 1,2 2,2 8,-3-4,3 2,2 0,-3-5,1 0,-2-5,2 2,1 1,-7-4,1 3,2 2,-2-4,-2 8,-3-4,-2-3,-3-4,-1-5,5 2,10 4,6 3,4 9,2 4,7-4,0 0,5-5,-2-1,-1 1,2-4,-2 1,4-3,2-4,-2 1,-2 4,7-2,-3 7,-2 4,1-3,-3 1,2-5,-3 1,4-4,-4 1,-1 3,1-4,-2 3,-2 2,4-3,-3 1,5-3,-2 2,2-3,-1 1,-3 3,3-2,-2 7,3 2,-2 3,-3 1,-1 0,2-5,-2-1,-1 0,4-5,-2 6,-1 1,-2 3,4 0,-2-15,-7-12,0 0,0 0,0 0,0 0,0 0,0 0,0 1,0-1,1 0,-1 0,0 0,0 0,0 0,0 0,0 0,1 0,-1 0,0 0,0 0,0 0,0 0,1 1,-1-1,0 0,0 0,0-1,0 1,0 0,1 0,-1 0,0 0,0 0,0 0,0 0,1 0,-1 0,0 0,0 0,0 0,0 0,0-1,0 1,1 0,-1 0,10-10,8-3,0-6,-1-3,0-2,-3-2,2 5,-4-1,-2-5,1 4,-1 0,-3-1,-3 0,-1-1,4 5,-1-1,-1 0,0-6,-2-2,-2-1,0 0,-1 1,6 6,4 6,1 1,-2-1,4 3,-2-2,2 4,-1-8,-3-3,-3-2,3 3,4 0,-1 0,-2-1,-3-1,-2-1,-2-1,-2 0,0-1,3 6,1 0,0-1,-1 0,-2-1,0-1,-1-7,0 0,-1-1,-1 1,1 1,0 1,0 1,0 1,0-5,0 0,0 1,0 0,0 2,0 0,0 2,5 5,1 1,-1 0,0-1,-2-1,-1-1,-1-1,5 4,0 1,-1-2,-1 0,-1-7,-1-1,-1-1,10 6,0 1,5 6,-2 0,-2-1,1 4,-2-6,3 2,-3-1,-3-2,-1-1,-9 4,1 18,0-1,0 1,0 0,1 0,-1 0,0 0,0 0,0 0,0 0,0 0,0 0,0 0,-1 0,-19-9,-5 4,-3 3,-1 3,1 0,0 1,6-6,1 1,0-1,5-5,-1 2,5-5,-3 2,5 2</inkml:trace>
  <inkml:trace contextRef="#ctx0" brushRef="#br1" timeOffset="3430.281">1335 0,'0'0,"0"5,-5 1,-6 0,-5-2,-5 0,-2-2,-3-1,4 4,0 6,-6 0,0-2,4 4,0-2,6 2,0-1,-1-3,4 2,-2-1,-2-3,4 9,3 4,4 3,-3-2,-7-5,-5-4,3 0,-3 2,0-1,4 2,0-3,4 3,-1-3,4 3,3 2,3 3,2 3,3 1,5 2,7 1,1-1,3-4,4 0,-2 4,6-3,-2 0,1-4,0-6,2-4,1-4,1-3,0-2,0 0,6-1,0 0,0 0,-1 0,-1 1,-1 0,-2 0,0 0,0 0,-1 0,1-11,-1-5,-5-5,-6-4,1-3,-5 0,2 0,-3 0,-2 0,-2 1,-3 0,-1 1,-2-1,0 1,-1 0,1-1,-1-4,-4-1,-6 5,-5 1,-4 2,-4 5,-2 6,-1 4,-1 5,1 2,0 1,-1 2,1 0,-4 0,-1 0,0-1,1 1,6-1</inkml:trace>
  <inkml:trace contextRef="#ctx0" brushRef="#br2" timeOffset="6417.291">700 1482,'0'0,"0"5,0 6,0 6,0 3,0 4,0 2,0 1,0 6,0-1,0 1,0-1,0-2,0-1,0-1,-5-6,-6 4,0 0,-4-4,2 0,2 0,-2 0,3 2,2 1,2 0,-2-4,1 5,-4 1,1 1,2 0,1 0,4-1,-5-5,1-1,2 1,0-6</inkml:trace>
  <inkml:trace contextRef="#ctx0" brushRef="#br3" timeOffset="8054.91">780 1244,'0'0,"0"0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21:18:16.916"/>
    </inkml:context>
    <inkml:brush xml:id="br0">
      <inkml:brushProperty name="width" value="0.1" units="cm"/>
      <inkml:brushProperty name="height" value="0.1" units="cm"/>
      <inkml:brushProperty name="color" value="#0B868D"/>
      <inkml:brushProperty name="ignorePressure" value="1"/>
      <inkml:brushProperty name="inkEffects" value="ocean"/>
      <inkml:brushProperty name="anchorX" value="421.44394"/>
      <inkml:brushProperty name="anchorY" value="-914.86829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0B868D"/>
      <inkml:brushProperty name="ignorePressure" value="1"/>
      <inkml:brushProperty name="inkEffects" value="ocean"/>
      <inkml:brushProperty name="anchorX" value="-425.22278"/>
      <inkml:brushProperty name="anchorY" value="-1761.53503"/>
      <inkml:brushProperty name="scaleFactor" value="0.5"/>
    </inkml:brush>
  </inkml:definitions>
  <inkml:trace contextRef="#ctx0" brushRef="#br0">1 0,'0'0,"0"0</inkml:trace>
  <inkml:trace contextRef="#ctx0" brushRef="#br1" timeOffset="1644.8">1 0,'0'0,"0"0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21:21:36.88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242 1180,'0'0,"0"0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21:08:37.4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849398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4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5">
      <inkml:brushProperty name="width" value="0.1" units="cm"/>
      <inkml:brushProperty name="height" value="0.1" units="cm"/>
      <inkml:brushProperty name="color" value="#66CC00"/>
      <inkml:brushProperty name="ignorePressure" value="1"/>
    </inkml:brush>
    <inkml:brush xml:id="br6">
      <inkml:brushProperty name="width" value="0.1" units="cm"/>
      <inkml:brushProperty name="height" value="0.1" units="cm"/>
      <inkml:brushProperty name="color" value="#F6630D"/>
      <inkml:brushProperty name="ignorePressure" value="1"/>
    </inkml:brush>
    <inkml:brush xml:id="br7">
      <inkml:brushProperty name="width" value="0.1" units="cm"/>
      <inkml:brushProperty name="height" value="0.1" units="cm"/>
      <inkml:brushProperty name="color" value="#8D3905"/>
      <inkml:brushProperty name="ignorePressure" value="1"/>
    </inkml:brush>
    <inkml:brush xml:id="br8">
      <inkml:brushProperty name="width" value="0.025" units="cm"/>
      <inkml:brushProperty name="height" value="0.025" units="cm"/>
      <inkml:brushProperty name="color" value="#333333"/>
      <inkml:brushProperty name="ignorePressure" value="1"/>
    </inkml:brush>
  </inkml:definitions>
  <inkml:trace contextRef="#ctx0" brushRef="#br0">22123 4554,'-32'0,"0"-1,0-2,0-1,-9-3,19 3,0 1,-11 1,14 1,0-1,0-1,-13-4,7 1,0 2,0 0,-1 1,-6 2,-105 2,57 1,-323-2,391 0,1 1,0 1,-1 0,1 1,0 0,0 0,0 1,-7 4,-18 11,-30 19,-14 9,23-20,-7 4,-1 4,45-23,-1 2,2 0,0 1,-17 17,2-4,27-24,1 1,0 0,0 0,0 0,0 1,1-1,-1 4,4-7,1 0,0 0,0 0,0 1,0-1,1 1,-1-1,1 0,-1 1,1-1,0 1,0-1,0 1,0-1,1 1,-1-1,0 1,1-1,0 0,0 1,0-1,0 0,0 1,0-1,1 1,3 5,-1 0,1-1,1 0,0 0,-1-1,2 1,-1-1,1-1,0 1,0-1,1 0,0-1,-1 0,1 0,1 0,3 0,8 1,-1 0,1-1,0-2,0 0,0-1,18-1,-10-1,0 1,-1-1,15-4,-33 4,0-1,-1 0,1-1,-1 0,0 0,1-1,-1 0,-1 0,7-5,57-38,-40 28,-1-1,6-7,-33 24,1-1,-1 1,1-1,-1 1,0-1,0 0,-1 0,1 0,-1 0,0-1,0 1,-1-1,1 1,-1-1,0 0,0 0,0 1,-1-1,0-2,0 3,0 1,-1-1,1 1,-1 0,0-1,0 1,0 0,-1 0,1 0,-1 0,0 0,1 0,-1 0,-1 0,1 1,0-1,-1 1,1 0,-1-1,0 1,1 0,-1 1,0-1,0 0,0 1,-1 0,0-1,-11-2,-1 0,1 1,-1 1,0 0,0 1,0 1,0 0,0 1,-16 4,25-4,-1 1,0 0,1 0,0 1,-1 0,1 0,0 1,1 0,-1 0,1 1,-1 0,1 0,1 0,-1 1,1 0,0 0,-4 5,3-1,0 1,1-1,0 1,1 0,0 0,0 0,1 0,1 1,0-1,0 1,1 8,1-14,-1 17,0 1,2-1,2 11,-2-27,0-1,1 1,-1-1,1 0,1 1,-1-1,1 0,0 0,1-1,-1 1,1-1,0 1,0-1,3 2,-6-6,15 14,0 0,3 7,-14-16,0 1,-1 0,0-1,0 1,-1 1,0-1,0 1,0 0,0 1,0 0,1-1,0 1,0-1,1 0,1 2,-4-8,-1 0,1 0,0 0,0 0,0 0,0 0,1 0,-1 0,1-1,1 1,-3-1,0-1,0 1,1-1,-1 1,0-1,1 0,-1 0,0 0,1 0,-1 0,0 0,1 0,-1 0,0-1,1 1,-1 0,0-1,1 1,-1-1,0 1,0-1,1 0,0-1,0 1,0-1,-1 0,1 0,0 0,-1 0,1-1,-1 1,0 0,1-1,-1 1,0-1,0 1,-1-1,1 1,-1-1,1 1,-1-1,3-52,-3 46,0 3,1-5,-2 0,1 0,-1 0,-1 0,0-2,1 12,1-1,0 1,-1-1,1 0,-1 1,1-1,-1 1,0-1,1 1,-1-1,0 1,0 0,0 0,0-1,0 1,-1 0,1 0,0 0,-1 0,1 0,0 0,-1 0,1 1,-1-1,1 0,-1 1,1-1,-1 1,0 0,1-1,-1 1,0 0,1 0,-1 0,0 0,1 0,-1 1,-1 0,0-1,1 1,-1 0,0 1,1-1,-1 0,1 1,0 0,0-1,-1 1,1 0,0 0,0 0,0 1,-25 36,6-10,13-19,-7 6,1 0,1 2,0-1,1 1,1 1,1 0,1 1,0 1,2 6,1 0,1 1,2 0,1 0,1 0,1 0,1 0,2 0,2 6,-4-25,1-1,0 1,0-1,1 0,0 0,0 0,1-1,0 1,0-1,1 0,0 0,0 0,1-1,0 1,0-1,16 18,-2 0,-1 1,-1 1,-1 1,11 25,-9-18,-8-16,0 0,1 0,2-1,10 10,-37-32,-1 1,1 0,-1 1,-12-2,2 1,-1 1,1 1,-1 1,0 2,1 0,-1 1,1 2,0 0,0 2,-21 7,-1 6,0 2,1 3,1 1,1 2,2 2,0 2,3 2,-5 6,27-23,1 0,0 1,2 0,0 1,1 1,1 0,-2 5,8-14,1 0,0 0,0 0,1 1,0-1,1 1,1 0,-1 0,2 0,-1 0,2 0,-1 0,1 0,1-1,1 6,-1-10,1 0,-1 0,1 0,0-1,0 0,1 1,-1-1,1-1,0 1,1 0,-1-1,1 0,0 0,0 0,3 1,11 6,1 0,1-1,13 4,-8-3,3 2,0 2,0 0,-2 2,2 3,-10-7,2-2,-1 1,1-2,22 7,94 26,-83-28,-28-9,0-1,0-1,1-1,-1-2,1 0,-1-2,10-2,-27 2,1-1,-1 1,0-2,0 1,-1-1,1 0,-1-1,1 0,-1 0,1-2,-6 4,0 0,0 0,0 0,-1 0,1-1,0 1,-1-1,0 0,1 0,-1 0,0 0,-1 0,1 0,0 0,-1-1,0 1,0-1,0 1,0-1,0 1,-1-1,0 0,0 1,0-1,0 0,0-1,-1 3,1 0,-1 0,0 0,0 0,0 0,0 0,0 0,0 0,0 0,-1 1,1-1,0 0,-1 1,0-1,1 1,-1-1,0 1,0 0,0 0,0 0,0 0,0 0,0 0,0 1,0-1,0 1,0-1,-1 1,1 0,0 0,0 0,0 0,-2 0,-6 0,0 1,0 0,1 1,-1 0,0 0,-8 4,-4 4,1 1,0 1,1 1,1 1,0 0,0 2,-13 14,27-25,1 0,1 0,-1 0,1 0,-1 0,2 1,-1 0,0-1,1 1,0 0,1 0,-1 0,1 0,0 1,1 4,-1 5,1 0,0 0,2 0,0 0,3 10,1-2,1 0,2-1,0 1,1-2,2 1,7 11,25 33,21 21,-51-69,1 0,0-2,2 1,0-2,15 12,20 10,8 3,-43-28,-1 0,7 7,-12-9,0-2,0 0,1 0,0-1,12 7,-20-13,1-1,-1 1,1-1,0 0,0 0,-1 0,1 0,0-1,0 0,0 0,-1 0,1-1,0 1,0-1,-1-1,1 1,0 0,-1-1,1 0,-1 0,0 0,0-1,0 0,0 1,0-1,0-1,-1 1,4-4,0-1,0 0,-1-1,0 1,0-1,-1-1,0 1,-1-1,0 0,0 0,-1 0,0 0,1-9,-3 12,1-6,-1 1,0 0,0 0,-1 0,-1-10,0 20,1-1,-1 0,1 0,-1 1,0-1,0 0,0 1,0-1,-1 1,1 0,-1-1,1 1,-1 0,0 0,0 0,0 0,0 0,0 0,0 1,-1-1,1 1,-1-1,1 1,-1 0,1 0,-1 0,0 0,-20-3,1 1,-1 0,1 2,-1 0,1 2,-1 1,-12 2,30-3,0 0,0 0,0 1,0-1,0 1,1 0,-1 0,0 1,1 0,0-1,-1 1,1 1,1-1,-1 1,0-1,1 1,0 0,-1 0,-1 5,-4 7,1 1,0 1,1-1,-3 18,-4 6,9-26,1 0,1 0,0 1,1 0,-1 12,5 82,0-47,-3-55,2 0,-1 1,1-1,1 0,-1 0,3 5,-3-10,0 0,0-1,0 1,1-1,-1 0,1 1,-1-1,1 0,0 0,0 0,0 0,0-1,0 1,0 0,1-1,-1 1,1-1,-1 0,1 0,-1 0,1 0,1 0,8 1,0 0,0-1,1 0,-1-1,0 0,1-1,-1 0,0-1,0-1,3-1,30-9,-1-2,3-3,-7 2,70-21,28-12,-129 45,-1 0,1-1,-1 0,1 0,-2-1,1 0,-1 0,1-1,-2 0,1-1,2-3,-6 6,1 0,-1 0,0-1,0 1,0-1,-1 0,0 0,0 0,-1 0,0 0,0 0,0 0,-1-1,1 1,-1 0,-1 0,0-1,0-1,0 5,0 0,0-1,0 1,0 1,-1-1,1 0,-1 0,0 1,0-1,0 0,0 1,-1 0,1 0,0 0,-1 0,0 0,1 0,-1 0,0 1,0-1,0 1,0 0,0 0,0 0,0 1,0-1,-1 1,1-1,-3 1,3 0,0 0,-1 0,1 0,0 0,0 1,0 0,-1-1,1 1,0 0,0 0,0 1,0-1,0 1,0-1,1 1,-1 0,1 0,-1 0,1 1,-1-1,1 0,0 1,0 0,1-1,-1 1,0 0,1 0,-1 0,0 2,0 5,1-1,-1 0,1 1,1 0,0-1,0 1,1-1,0 1,0-1,2 5,1 0,0 0,0-1,2 1,-1-1,2 0,5 9,0-8,0 0,0 0,2-2,-1 1,2-2,0 0,4 2,-2 0,64 40,81 40,-39-23,-98-55,1 1,1 0,0-2,1-1,0-1,0-2,23 6,-27-11,1-1,-1-1,1-2,0 0,0-1,6-2,-12 0,0-2,-1 0,0 0,1-2,-2 0,1-1,-1-1,7-5,14-11,-1-2,-2-1,0-2,21-25,-22 18,-2-1,16-24,15-18,-56 69,0 1,-1 0,0-1,-1 0,0-1,0 1,-1-1,0 0,-1 0,-1 0,1 0,-1-9,-1 15,-1 1,0-1,0 1,0-1,0 1,-1-1,1 1,-1 0,-1-1,1 1,0 0,-1-1,0 1,0 0,0 0,-1 1,1-1,-1 0,0 1,0-1,0 1,0 0,-1 0,1 0,-1 1,0-1,0 1,0 0,0 0,0 0,0 1,-4-2,-2 1,-1 0,1 0,-1 0,1 2,-1-1,1 1,-4 1,11-1,-1 0,1 1,-1-1,1 1,-1 0,1 0,-1 0,1 0,0 0,0 1,-1 0,1-1,0 1,1 0,-1 1,0-1,0 0,1 1,0 0,-1-1,1 1,0 0,0 0,2-2,-1 1,1-1,-1 0,1 0,-1 1,1-1,0 0,0 1,0-1,0 0,0 1,0-1,0 0,0 1,0-1,0 0,1 0,-1 1,1-1,-1 0,1 0,0 2,0-1,1 0,0-1,-1 1,1 0,0 0,0-1,0 1,0-1,0 0,1 0,1 1,6 2,-1 0,2-1,-1-1,0 0,5 0,29 3,1-3,-1-1,1-2,-1-3,4-2,57-11,57-19,-85 14,36-18,-104 37,-1-1,-1 0,1-1,-1 0,1 0,-2-1,1 0,0 0,-1 0,0-1,-1 0,0 0,0-1,0 1,-1-1,0 0,2-7,2-6,0-1,-2 0,-1-1,0 0,-2 1,0-8,2-20,-3 0,-2-1,-6-47,0 72,-1-1,-2 1,0 1,-2 0,-1 0,-8-11,6 8,11 23,0-2,-1-1,0 1,-1 0,0 0,-4-5,8 11,0 0,0 1,1-1,-1 0,0 0,0 1,0-1,0 1,0-1,0 1,0-1,0 1,0-1,0 1,0 0,0 0,0-1,0 1,0 0,0 0,0 0,0 0,0 0,0 1,0-1,-1 0,1 0,0 1,0-1,0 0,0 1,0-1,1 1,-1 0,0-1,0 1,0 0,0-1,1 1,-1 0,0 0,0 0,1 0,-1-1,1 1,-1 0,1 1,-4 4,1 1,0-1,0 1,0 0,1 0,0 1,1-1,-1 0,1 1,1-1,-1 5,1 20,1-1,2 2,-3-32,0 4,1 0,-1 0,1 0,1 0,-1 0,1-1,-1 1,1 0,1-1,-1 1,1-1,-1 0,1 0,0 0,1 0,1 1,0-1,0 1,1-2,0 1,0 0,0-1,1 0,-1-1,1 1,-1-1,1-1,3 2,42 4,0-2,1-2,-1-2,28-5,-2 2,-24 0,-1-2,0-2,1-3,-23 3,0-2,-1-1,-1-1,0-2,22-12,-25 11,1 2,-1 1,3 1,2-1,-27 9,1-1,-1 0,1 0,-1 0,0 0,0-1,0 1,0-1,-1 0,1 0,-1-1,1 1,-1-1,0 1,-1-1,2-1,-1-2,-1 1,1-1,-1 0,0 0,0 0,-1 0,0-1,-1 1,1 0,-1-3,0-12,2-3,-2-1,0 0,-2 0,-1 1,-6-25,9 50,0 0,0 0,-1 0,1 0,0-1,0 1,0 0,0 0,0 0,0-1,0 1,0 0,0 0,0 0,0-1,0 1,0 0,0 0,0 0,1-1,-1 1,0 0,0 0,0 0,0-1,0 1,0 0,0 0,1 0,-1 0,0 0,0-1,0 1,0 0,0 0,1 0,-1 0,0 0,0 0,0 0,1 0,-1 0,0 0,0-1,0 1,1 0,-1 0,0 0,0 0,0 0,1 0,-1 1,0-1,0 0,0 0,1 0,-1 0,0 0,0 0,0 0,1 0,-1 0,0 1,18 6,-14-5,17 6,1-1,0 0,0-2,0 0,17 0,5-1,0-2,23-3,-42-1,0-1,0-1,0-2,-1 0,1-2,-2 0,1-2,17-10,30-19,-2-4,2-5,-36 24,26-18,-3-4,-1-2,-3-2,-1-3,6-13,-45 50,-1-1,0 0,-2-1,0-1,0 0,-2 0,-1-1,0 0,-1-1,-2 1,0-1,-1 0,-1-1,0 1,-2-13,0 6,-1 17,1 1,-1 0,0 0,-1 0,0 0,-1 0,0 0,-3-6,5 15,0 1,-1-1,0 0,1 0,-1 0,1 1,-1-1,0 0,1 1,-1-1,0 0,0 1,0-1,1 1,-1-1,0 1,0 0,0-1,0 1,0 0,0 0,0-1,0 1,0 0,0 0,0 0,0 0,0 0,0 0,0 1,0-1,0 0,0 0,1 1,-1-1,0 1,0-1,0 1,0-1,0 1,1-1,-1 1,0 0,0-1,-6 6,0-1,0 1,1 0,-4 5,7-9,-8 11,1-1,0 1,1 1,0 0,1 0,0 1,1-1,1 2,1-1,0 1,0 0,2 0,0 0,1 0,0 12,2-22,-3 30,2-1,2 0,4 27,-4-58,0 0,0 0,0 0,1-1,-1 1,1 0,0-1,0 0,0 1,1-1,-1 0,1 0,0 0,0-1,0 1,0-1,0 1,0-1,1 0,-1 0,1-1,-1 1,1-1,0 0,0 1,3 0,0-1,0 0,0 0,0 0,0 0,0-1,0-1,-1 1,1-1,0 0,0-1,0 1,0-1,2-1,9-6,0-1,-1 0,1-1,-2-1,0 0,0-1,-1-1,2-4,29-33,30-44,-47 58,-3 2,-1-1,-2-1,-1-1,8-20,-18 30,-1-1,-1-1,-2 0,-1 0,-1 0,1-22,-3-43,-6-80,-1 57,3 112,0 0,-1 1,1-1,-1 1,0-1,0 1,-1 0,0-1,0 1,-2-4,2 6,0 1,1-1,-2 1,1-1,0 1,0 0,-1 0,1 0,-1 1,0-1,0 0,1 1,-1 0,0 0,0 0,0 0,0 0,0 0,-2 0,-3 0,1 1,0-1,0 1,0 0,-3 1,9-1,-1 0,1 0,0 0,-1 0,1 1,0-1,-1 0,1 0,0 1,0-1,-1 1,1 0,0-1,0 1,0 0,0-1,-1 1,1 0,0 0,1 0,-1 0,0 0,0 0,0 0,1 0,-1 1,0-1,1 0,-1 0,1 1,-1-1,2 0,-1 0,0 0,0 0,1 0,-1 0,0 0,1-1,-1 1,1 0,-1 0,1 0,0-1,-1 1,1 0,0-1,0 1,-1 0,1-1,0 1,0-1,0 1,-1-1,1 0,0 1,0-1,0 0,0 0,29 8,-29-8,18 3,0-1,0 0,0-2,0 0,0-1,5-2,-12 1,0 0,0-1,-1 0,0-1,1 0,-1-1,-1 0,1-1,-1 0,4-4,13-11,-1-2,-1-1,9-12,65-84,-58 69,28-31,42-53,-88 104,-1-2,-2 0,7-16,-23 42,-1-1,0 0,0 0,-1 0,0 0,0 0,-1 0,0-1,0-6,-1 12,0 0,-1 0,1 0,-1 0,1 0,-1 0,0 0,0 0,0 1,-1-1,1 0,0 1,-1-1,0 1,0 0,0-1,0 1,0 0,0 0,0 0,-1 1,1-1,-1 0,1 1,-1 0,0-1,1 1,-4-1,-3 0,0 0,-1 1,1 0,-1 0,1 1,-1 0,-4 1,5 0,0 0,-1-1,1-1,0 0,0 0,0 0,-3-2,9 2,1 0,0-1,0 1,-1 0,1-1,0 0,0 1,0-1,1 0,-1 0,0 0,1 0,-1-1,1 1,0 0,0-1,0 1,0 0,0-1,0 0,0 1,1-1,0 1,-1-1,1 0,0-1,0-9,0 1,1-1,0 0,2-9,9-52,-3 0,-3-1,-4 0,-4-31,0 89,0 0,-2 0,0 0,-1 1,0 0,-2 0,-2-5,-16-29,-21-27,19 32,-15-35,-8-15,50 95,0 0,0-1,0 1,0 0,0-1,0 1,0 0,0-1,0 1,-1 0,1-1,1 1,-1 0,0-1,0 1,0 0,0-1,0 1,0 0,0-1,0 1,0 0,1-1,-1 1,0 0,0-1,0 1,1 0,-1 0,0-1,0 1,1 0,-1 0,0 0,1-1,-1 1,0 0,0 0,1 0,-1 0,0 0,1 0,-1 0,0 0,1-1,-1 1,1 0,-1 0,0 1,24-2,-16 1,8-1,0 0,0-2,0 1,-1-2,0 0,1-1,-1-1,-1 0,1-1,8-6,-19 10,0-1,-1 1,0-1,1 1,-1-1,-1 0,1 0,-1 0,1-1,-1 1,0 0,-1-1,1 0,-1 1,0-1,0 0,0 1,-1-1,0 0,0 0,0-4,0 1,-1 1,0-1,0 0,0 1,-1 0,0-1,-1 1,0 0,0 0,0 0,-1 1,0-1,-3-3,0 1,-1 1,0 0,0 0,-1 1,1 0,-2 0,1 1,-1 1,-6-4,11 7,-1 0,1 0,-1 1,0 0,0 0,0 0,1 0,-1 1,0 0,0 1,0-1,0 1,0 0,0 0,1 1,-1 0,1 0,-1 0,0 1,-16 8,0 1,1 1,0 2,1-1,1 2,0 1,1 0,-11 17,1-2,-3 6,-23 21,48-54,0 1,0-1,-1 0,0 0,0 0,0-1,0 0,-1-1,1 0,-8 3,15-7,0 1,0 0,0 0,0 0,1-1,-1 1,0 0,0 0,0-1,0 1,0 0,0 0,1-1,-1 1,0 0,0 0,0-1,0 1,0 0,0 0,0-1,0 1,0 0,0 0,-1-1,1 1,0 0,0 0,0-1,0 1,0 0,0 0,0-1,-1 1,1 0,0 0,0 0,0-1,-1 1,1 0,0 0,0 0,0 0,-1 0,1-1,0 1,0 0,-1 0,1 0,0 0,0 0,-1 0,1 0,0 0,0 0,-1 0,1 0,0 0,-1 0,1 0,0 0,0 0,-1 0,1 0,0 0,0 1,-1-1,1 0,0 0,15-20,-14 18,61-77,-3-2,31-59,-67 104,-16 25,1 0,-2 0,0-1,0 0,1-5,-7 16,1 0,-1 0,0 0,1 0,-1-1,0 1,0 0,0 0,0 0,0-1,0 1,0 0,0 0,0 0,-1-1,1 1,0 0,-1 0,1 0,-1 0,0 0,1 0,-1 0,0-1,-1 0,0 1,1 0,-1 0,0 0,0 0,0 0,0 0,0 0,0 1,0-1,0 1,0-1,-1 1,-8-1,0 1,0 0,1 0,-1 1,-2 1,-2 2,1 0,-1 1,1 1,1 0,-1 0,1 2,0-1,-2 3,-41 22,-33 8,-88 25,41-16,63-21,-71 27,-71 41,158-69,28-15,-21 14,41-21,1 0,0 1,0 0,0 1,1 0,0 0,-4 5,-14 24,19-26,0-1,0 0,-1 0,-1-1,1 0,-1 0,-1 0,-2 0,-63 34,45-28,-19 15,39-24,1 1,1 1,-1-1,1 1,0 1,0-1,-3 6,8-10,0 0,-1 0,1 0,-1-1,0 1,1-1,-1 0,-3 2,6-3,-1-1,1 0,0 0,-1 0,1 0,0 1,-1-1,1 0,0 0,-1 0,1 0,0 0,-1 0,1 0,0 0,-1 0,1 0,0 0,-1 0,1 0,-1 0,1-1,0 1,-1 0,1 0,0 0,0 0,-1-1,1 1,0 0,-1 0,1 0,0-2,-1 1,1 0,-1 0,1-1,0 1,-1 0,1-1,0 1,0 0,0-1,0 1,0 0,0-1,1 1,-1 0,9-50,-5 31,-1 1,-1-1,0 1,-2-18,0 32,0-1,-1 1,0 0,0 0,-1 0,1 0,-1 1,0-1,0 0,-1 1,1-1,-1 1,0 0,0 0,0 0,-1 0,0 0,1 1,-1 0,-3-2,-3-1,0 0,0 2,-1-1,0 1,0 1,0 0,0 0,0 1,0 0,-5 1,-27-1,0 1,-5 3,11-1,-418 5,436-6,1 1,-1 1,1 0,-1 2,1 0,0 1,1 1,-1 0,1 2,0 0,1 0,-9 8,-155 93,165-100,0 0,1 1,0 0,1 1,0 1,1 0,0 1,1 0,0 0,1 1,1 1,0 0,-4 10,9-17,-12 29,-11 36,23-63,2 0,-1 0,2 0,-1 0,1 1,1-1,-1 0,2 1,0-1,0 1,-1-9,1 1,-1-1,1 0,-1 0,1 0,0 0,0 0,0 0,0-1,0 1,0 0,1 0,-1-1,0 1,1-1,0 1,-1-1,1 0,0 1,-1-1,1 0,0 0,0 0,0 0,0-1,0 1,0 0,0-1,0 0,0 1,1-1,-1 0,0 0,0 0,0 0,0-1,0 1,1 0,4-2,1 0,0 0,-1-1,1 1,-1-2,0 1,0-1,0 0,3-3,40-31,-2-2,-2-2,-2-3,-2-1,-2-1,-2-3,14-25,-43 60,0 0,-2-1,0 0,0 0,2-11,-7 18,1 0,-2 0,1 0,-1 0,0-1,-1 1,0-1,-1 1,0 0,0-1,-1 1,1 5,-1 1,1 0,0 0,-1 0,0 0,1 0,-1 0,-1 0,1 0,0 1,-1-1,1 1,-1 0,0 0,1 0,-1 0,0 0,0 0,-1 1,1 0,0-1,0 1,-1 0,1 1,-2-1,-12-2,1 1,-1 1,0 1,-15 1,9 0,-16 0,0 2,0 1,0 2,0 2,1 2,1 1,-1 2,2 1,-33 19,-51 28,3 4,-82 63,162-100,-234 167,242-174,2 1,0 2,0 4,-5 2,-20 15,-32 12,39-27,40-26,-1 1,1 0,0 0,1 1,-1-1,1 1,0 0,1 0,-1 1,1-1,0 1,1 0,-2 6,-2 10,0-1,2 1,-1 16,4-32,1 1,-1 0,1-1,0 1,1-1,0 1,0-1,1 1,-1-5,0-1,0 1,0-1,1 1,-1-1,0 0,1 0,0 0,0 0,0 0,0 0,0 0,0 0,0-1,0 1,1-1,-1 0,0 1,1-1,0 0,-1 0,1-1,1 1,12 2,0 0,-1-1,1-1,0-1,0 0,-1-1,1-1,0 0,-1-1,1-1,-1-1,0 0,13-6,-6 1,0-1,-1-1,-1 0,0-2,0-1,-2 0,0-1,12-14,154-174,-174 192,0 0,0 0,-2-2,1 1,-2-1,1 0,0-5,-4 9,-1 0,1-1,-2 1,0-1,0 1,-1-1,0 0,-1 1,0-1,-1 0,0-2,0 9,1 1,-1 0,0 0,0 1,-1-1,1 0,0 0,-1 0,0 1,1-1,-1 1,0-1,-1 1,1 0,0 0,-1 0,1 0,-1 0,1 1,-1-1,0 1,0-1,0 1,0 0,0 0,0 0,0 1,-3-1,-10-1,-1 0,0 1,0 1,0 1,-1 1,-6-1,-14 1,0 2,0 2,1 1,0 2,-1 2,15-3,0 0,0 1,1 2,1 0,0 2,0 0,2 1,-10 9,-243 211,256-220,2 0,-1 1,2 1,0 1,1 0,1 0,0 1,-2 7,-3 2,-1-1,-4 4,4-7,1 1,-5 12,16-27,1 1,0-1,1 1,0 0,0 0,1 0,0 0,0 9,2 43,0-34</inkml:trace>
  <inkml:trace contextRef="#ctx0" brushRef="#br1" timeOffset="24275.997">17888 2940,'-84'-1,"11"0,-31 4,93-1,-1-1,1 2,0 0,0 0,1 1,-10 4,-59 35,43-22,22-13,-1-1,0-1,0 0,-1-1,0-1,0 0,0-1,-7 0,-39 7,32-4,0-1,-8-2,30-2,-1 0,0 0,0 1,1 0,-1 0,1 1,0 0,0 0,0 1,0 0,0 1,1 0,-3 2,-3 1,-1-1,0-1,0 0,0 0,-1-1,-9 1,-45 17,-136 75,191-91,1 1,-1 0,2 1,-1 0,1 1,1 1,-2 1,-3 3,-1 0,0-2,-18 12,16-12,0 1,1 0,-6 8,18-16,1 0,0 0,0 0,1 1,0 0,0 0,0 0,1 0,0 0,0 1,-1 7,1-2,2 0,-1 0,2 1,-1-1,2 0,0 0,1 0,0 0,1 0,0 0,1 0,0-1,1 1,1-1,0 0,2 2,4 11,-1 1,-1-1,-1 2,22 56,-7-25,-19-42,1 0,1-1,0 0,1 0,1-1,0 0,1 0,2 1,-5-8,6 6,-1 1,0 0,-1 1,0 0,3 9,66 120,-73-133,0 0,1 0,8 8,-8-10,0 1,-1 0,0 0,3 7,2 9,-6-12,0-1,1 0,0 0,1-1,0 0,1-1,1 1,4 3,-4-5,-1 1,0-1,-1 2,0-1,-1 1,0 0,4 11,-3-6,1 0,2 0,6 8,50 51,-40-48,-2 2,-1 1,6 11,-11-13,2-1,1-1,21 22,80 67,-115-109,20 18,60 51,-59-51,-1 2,9 11,-2-2,-13-16,2-1,0-1,1 0,6 1,2 2,0 1,2 5,125 106,-144-121,1 0,0-1,0-1,19 7,-11-5,-1 2,6 4,51 37,37 17,-104-66,0 0,0-1,1-1,-1 0,1-1,7 0,-4 0,1 1,0 1,11 5,-5 0,0 0,0-2,1-1,0-1,0-1,1-1,23 0,572-7,-595 3,-1-2,0-1,0-1,0-1,-1-1,5-3,15-8,19-12,29-12,-57 26,-24 10,-1 0,1 1,0 0,0 1,1 0,2 0,-4 2,1-1,-1 0,1-1,-1 0,0-1,0 0,-1-1,1 0,-1 0,0-1,0-1,-1 0,4-3,19-16,-15 13,-1 0,9-11,-15 15,0 1,0 0,0 0,11-5,-13 9,0-1,0-1,0 1,-1-1,0 0,0-1,0 0,-1 0,6-8,4-14,-13 22,0 0,1 0,0 0,0 1,0 0,1 0,0 0,0 1,1-1,-1 1,3-1,-7 5,16-10,0 0,0-2,2-2,-14 9,1 0,-1 0,0 0,-1 0,1-1,-1 1,0-1,-1 0,0 0,0-2,0 1,7-23,2 1,0 1,2 0,1 1,17-24,15-21,-35 52,0 0,2 1,1 1,11-12,-9 11,-2 0,0 0,-1-2,-1 0,-1 0,6-18,-14 32,1-3,-1 0,-1-1,1 1,-2-1,1 0,-2 0,1-10,-1-21,-4-25,1 4,1-714,1 775,1-5,-2-1,1 0,-1 0,-1-4,1 10,0 1,1 0,-1-1,0 1,0 0,0 0,0 0,-1 0,1 0,0 0,-1 0,0 0,1 1,-1-1,0 0,0 1,0 0,0-1,-1 1,-23-11,-2 2,1 1,-1 1,-16-1,14 4,0 2,1 1,-1 1,-12 3,-60-3,82-2,0-1,-15-4,-6-1,25 6,-1-1,1 0,0-2,0 0,10 4,0-2,-1 1,1 0,1-1,-1 0,1-1,-1 1,1-1,0 0,-3-5,2 1,-1 1,0 0,0 1,-2-2,5 7,1-1,-1 1,1 0,-1 0,0 0,0 0,0 0,0 1,-1 0,1 0,-3 0,-6-2,0 0,-1 0,1-1,0-1,1 0,-9-5,-2-1,-2 2,1 0,-15-2,7 2,-25-11,47 16,0-1,1 0,-1-1,1 0,1 0,-1-1,-4-4,-6-5,0 1,0 0,-2 2,-2-1,2 1,0-1,0 0,-11-13,21 18,0 0,-1 1,0 0,-3 0,5 3,0-1,1 0,0-1,0 0,1 0,-1-1,0-1,-16-19,-2 1,0 1,-15-9,38 32,-36-38,34 34,0 0,0 0,-1 1,0 0,-1 0,1 0,-1 1,-6-3,-7-2,-1 1,-1 1,0 1,0 1,0 1,-1 1,1 1,-1 1,-2 1,-104 3,46 1,-63-7,57-9,52 7,0 1,-7 2,-229 2,124 2,136 1,1-1,-1 2,1 0,0 0,-1 1,2 1,-1 0,0 1,1 1,-6 3,-18 9,26-13,0-1,1 2,0-1,-2 4,4-4,0 0,-1-1,1 0,-1 0,0-1,0 0,-3 1,-42 10,33-11,1 2,-9 3,0 2,13-5,-1 0,1 1,0 0,0 2,1-1,0 2,-8 6,0 4,-1-1,-1 0,-22 11,-106 55,146-81,-1 0,1 1,0 0,0 0,1 0,0 0,0 1,-4 6,-32 54,28-44,8-11,0 0,0 0,1 0,1 1,0 0,0-1,1 1,1 0,0 2,-1 29,5 41,-1-19,-2-31,0 0,0 1,3-1,1 0,1 0,4 8,8 26,-7-23,10 21,-15-51,1-1,1 1,0-1,1 0,0-1,4 4,-9-13,42 55,7 17,-39-55,-1 0,-2 0,0 1,-1 1,6 21,-10-25,2 0,0 0,2-1,0 0,7 11,20 27,37 44,8 13,-70-96,1-1,0 0,1-1,0 0,1-1,1-1,10 7,-12-11,-1 1,0 0,-1 0,0 1,-1 1,0 0,7 10,-9-8,2-2,-1 1,2-2,0 1,0-1,1-1,0 0,1-1,0 0,0-1,1 0,5 1,19 12,0 1,-2 3,-1 0,18 18,-40-33,0 0,0-2,1 0,1 0,9 3,77 26,-55-21,12 1,2-3,0-2,1-3,26-1,17-2,91-6,-67-2,-106 3,1-2,0 0,-1-1,1-1,-1-1,0-1,1-1,20-7,1 2,26-3,16-3,-77 14,1 1,-1-2,1 1,-1-1,0-1,-1 0,1 0,-1 0,0-1,2-2,6-4,0 2,1 1,0 0,1 1,12-5,44-20,-61 27,0 1,1 0,0 0,2 1,-7 2,0 0,-1-1,1 0,-1 0,0 0,0-1,0-1,0 1,-1-1,0-1,0 1,1-2,6-10,0-1,5-9,-7 9,1 1,14-16,-12 18,-6 7,0-2,0 1,0-1,-2 0,1 0,-1-1,0 0,-1-1,-1 1,2-7,6-20,1 1,2 0,1 1,11-14,-13 19,-1 0,-1 0,-2-1,6-31,-2 13,-10 29,0-1,-2 1,0 0,-1-16,-3-90,-1 48,2 73,-1-1,1 0,-1 0,-1 0,1 0,-1 0,0 1,0-1,-1 1,-1-2,-2-3,-1 0,-1 1,1 0,-1 1,-4-3,2 0,1 0,0 0,-2-5,-20-27,20 32,-1 2,0-1,0 1,-1 1,0 1,-1 0,-3-1,-35-23,39 22,1-1,0 0,1-1,0 0,-8-12,11 12,-2 0,1 1,-2 1,1-1,-1 2,-1-1,-2 0,0 2,0-1,0 0,1-1,0 0,1-1,-8-9,4 2,0 1,-2 0,0 1,-1 1,-1 1,0 1,-1 0,-22-9,0 1,-9 0,-16-8,42 16,2-1,-1-1,-5-7,1 2,-25-13,5 7,1-3,-4-5,43 28,0 0,0 1,0 0,-1 1,1 0,-1 1,0 0,-1 0,-17-3,0 2,-9 1,34 2,-63-9,43 5,0 2,-12-1,-3 2,0 1,-1 2,1 2,0 1,1 2,-1 1,-4 4,-38 11,-42 5,-44 11,137-32,0 0,-1-2,0-2,0 0,-18-3,39 1,1 0,0 1,0 0,0 0,0 1,0 0,0 0,0 1,-4 2,7-2,0 0,1-1,-1 2,0-1,1 0,0 1,0 0,0 0,1 0,-1 1,1-1,0 1,0 0,-1 2,-14 37,15-33,-2 0,0 0,0 0,-1 0,-3 3,4-5,0 1,1-1,-1 1,2 0,0 0,0 0,0 0,0 10,-6 20,2-2,2 0,1 0,2 0,2 0,3 27,-1 19,-2-50,-1-7,2 0,2 18,-1-36,-1 0,2 0,-1 0,1 0,0-1,1 1,0-1,0 0,5 7,3 3,-1 1,-1 1,0 3,-2-5,0 0,2-1,0-1,6 9,-3-10,1-1,0 0,16 11,-14-12,-1 1,0 1,6 8,-11-13,0 1,1-2,0 1,0-2,1 1,11 5,8 3,1-1,6 1,26 7,2-3,57 11,-47-8,-57-17,-1-1,1 0,0-2,0 0,2-1,90 2,53-7,-34 0,-113 2,0-2,0 0,-1-1,1-1,0 0,12-6,18-9,28-16,-50 21,0 0,-2-2,0-1,-1 0,13-15,29-32,3-9,-59 64,-2 2,0-1,0 0,-1 0,0-1,-1 0,1 1,-2-1,1-1,-1 1,-1 0,0-1,0 0,-1 1,0-1,-1 0,0-4,3-25,6-29,-4 32,-1 0,-2-8,-1-11,0-30,-4-3,3 83,-1 0,1 0,-1 1,0-1,0 0,-1 0,1 0,-1 1,0-1,-1 1,1-1,-3-3,2 5,1 1,-1 0,0-1,0 1,0 0,0 0,0 0,0 1,0-1,-1 1,1 0,-1 0,1 0,-1 0,1 1,-1-1,1 1,-1 0,-13-2,-1 0,1-1,0-1,0-1,1 0,-1-1,1-1,1 0,-9-6,-135-81,145 86,0 1,0 1,0 1,-1 0,0 1,0 0,0 1,-1 1,-7 0,-20-4,11 2,0 1,-16 2,21 1,1-1,-1-1,1-2,0 0,-18-4,0 2,0 2,0 2,0 1,-36 6,55-3,0 1,0 0,1 2,0 1,0 2,0 0,1 1,0 1,1 1,0 1,-13 11,-4 1,28-18,0 1,1 0,-1 0,-8 9,16-12,-1 0,1 0,0 0,0 0,1 1,-1-1,1 1,0 0,0 0,1-1,-1 1,1 0,0 0,0 3,-2 32,2 1,3 31,0-10,-1-47,0 0,1 0,1 0,1 0,0-1,4 10,9 17,14 25,-25-56,1 0,0 0,1-1,0 0,0 0,1 0,1-1,23 24,-18-15,-4-5,0 0,0-1,2 0,-8-7,0-1,0 1,0-1,0 0,1-1,-1 0,1 1,0-2,0 1,0-1,26 4,1-2,0-2,-1-1,25-3,20 0,-46 3,8 0,1-1,34-7,-61 6,-1-1,1 0,0-1,-1-1,0 0,0 0,-1-1,1-1,-1 0,7-6,35-28,29-16,-76 53,0 0,-1 0,1 0,-1-1,-1 0,1 0,-1-1,1 1,-2-1,1 0,-1 0,0 0,0-1,0 1,-1-1,0 1,0-1,-1-1,3-16,-2 0,-1 0,0 0,-3-15,0-3,2 34,0 0,-1 0,0 1,0-1,-1 0,0 1,0-1,-1 1,0 0,0 0,-1 0,0 0,0 0,0 1,-1 0,0 0,0 0,-3-2,-4-5,-1 1,0 1,0 0,-1 0,-1 1,1 1,-2 1,1 0,-1 1,-2 0,-23-7,22 6,-1 2,0 0,0 1,0 1,-21-1,-150 4,88 3,97-2,0 0,0 1,0 0,0 0,0 0,0 0,0 1,1 0,-1 1,1-1,-1 1,1 0,0 0,0 1,0-1,-4 5,3-2,1 0,0 1,0-1,1 1,0 0,0 0,0 1,1-1,0 1,0 0,1 0,0 3,-5 20,-2 6,2 0,1 1,0 36,6-68,-1 12,1 0,2 0,-1-1,2 2,-2-15,0 1,0 0,1-1,0 1,-1-1,2 1,-1-1,0 0,1 0,0 0,0 0,0-1,0 1,0-1,1 0,0 1,1-1,5 3,0 0,0-1,1-1,0 0,0 0,0-1,0 0,1-1,-1 0,3-1,25 1,0-2,16-2,9 0,-44 2,1-1,-1-1,0 0,-1-1,1-2,7-2,-20 5,0-1,-1 0,1 0,-1 0,0-1,0 0,0 0,0-1,-1 0,0 0,0 0,0 0,0-1,-1 0,0 0,0 0,-1 0,0 0,2-5,-1 1,-1 0,0 0,0-1,-1 1,-1-1,0 1,0-1,-1 0,0 0,-1-4,0 9,0 0,0 0,-1 0,1 1,-1-1,0 1,-1 0,0-1,0 1,0 0,0 0,-1 1,1-1,-1 1,0 0,-1 0,1 0,-1 0,-3-2,-2 1,0 0,-1 0,1 1,-1 0,0 1,1 0,-1 1,-1 0,-5 0,-22 0,1 2,-7 2,3-1,32-1,0 1,1 0,-1 0,0 1,1 0,-1 1,7-2,0-1,1 2,-1-1,1 0,-1 1,1-1,-1 1,1-1,0 1,0 0,0 0,0 0,0 0,1 1,-1-1,1 0,-1 1,1-1,0 1,0-1,0 1,0 0,0 0,-1 4,1 0,0 0,0 0,0 0,1 0,0 0,0 0,1 0,0 0,1 5,-1-9,0-1,0 1,0 0,1-1,-1 1,1-1,-1 1,1-1,0 0,0 0,0 1,0-1,0-1,0 1,1 0,-1 0,1-1,-1 0,1 1,0-1,-1 0,1 0,0 0,0-1,0 1,1 0,18 1,0-1,1 0,3-2,1 0</inkml:trace>
  <inkml:trace contextRef="#ctx0" brushRef="#br1" timeOffset="36718.118">16328 3788,'-113'-2,"-4"1,-5 5,30 8,56-6,-1-2,-5-1,-107-5,66 0,-51 6,74 8,3 0,10-7,-39 10,24-4,36-7,0 1,1 1,-21 9,31-9,-5 2,0 0,-1-2,0 0,0-1,-21 2,-39-4,-27-4,26-1,66 1,0 0,0-1,1-1,-1-1,0 0,1-1,0-1,1 0,-1-2,-27-10,1-2,-17-13,-34-17,57 32,0-1,1-2,-2-4,29 19,0-1,1 0,0 0,0-1,0 1,1-1,-2-6,3 6,-1 1,0-1,0 1,0 0,-1 1,0-1,0 1,0 0,-2 0,-33-18,30 18,0 0,0-1,1 0,0-1,0 0,0-1,-33-38,29 29,-1 1,-1 1,-1 0,-11-8,21 19,0-1,1-1,0 1,0-1,1 0,0-1,0 1,1-1,0 0,0-1,-1 0,0-1,0 1,-1 1,0-1,0 1,-1 0,-2-2,-1 1,0-1,1 0,1-1,0 1,0-2,1 1,0-1,1 0,1 0,-2-7,0 5,1 0,-1 1,-1 0,-1 0,0 0,-10-10,10 10,0-1,1 0,1-1,0 1,0-4,-10-20,10 22,1 0,0-1,0-8,1 8,1 1,-2-1,-5-9,-4-9,14 30,-1-1,0 1,0-1,-1 1,1 0,-1 0,0 1,-1-1,1 0,-1 1,0 0,0 0,0 0,-1 1,1-1,-5-2,-18-8,-1 1,-1 2,0 0,-5 1,14 6,-1 0,1 1,-16 1,-37-6,54 5,11 2,-1 0,1-1,0 0,0-1,-4-1,9 3,0-1,1 1,0-1,-1 1,1-1,0 0,0 0,0 0,0 0,0 0,1-1,-1 1,1 0,-1-1,1 1,0-1,0 1,-1-3,0-2,1 0,-1-1,1 1,1 0,-1 0,1 0,0-1,1 1,0 0,0 0,0 0,3-6,3-9,1 1,2 0,4-7,6-14,-11 22,-2 7,-1 0,-1-1,0 1,-1-1,0 0,0-11,-3 20,0-1,0 1,1 0,-1 0,1 0,0 0,1 0,-1 0,1 1,0-1,0 0,8-8,0 0,11-9,-13 14,-1 0,0-1,-1 0,0 0,0 0,-1-1,3-6,10-23,-13 29,-1 0,0-1,-1 1,0-1,0 0,-1 0,-1 0,1-5,1-80,-5-67,-2 35,4 72,0 3,-3-20,2 70,-1 1,1-1,0 0,-1 1,0-1,1 1,-1-1,0 1,-1-2,2 3,0 1,-1 0,1 0,0 0,0-1,0 1,0 0,-1 0,1 0,0 0,0 0,0 0,-1-1,1 1,0 0,0 0,0 0,-1 0,1 0,0 0,0 0,-1 0,1 0,0 0,0 0,0 0,-1 0,1 0,0 0,0 0,-1 0,1 0,0 1,0-1,-10 11,5-1,0 0,1 0,0 0,1 1,0-1,1 1,0-1,1 1,0 3,-1 28,3 34,1-27,-2-29,1 2,-1 1,-1-1,-1 0,-2 2,3-17,-1 0,0 1,-1-1,0 0,0-1,0 1,-1 0,0-1,0 0,0 0,-1 0,0-1,0 1,-2 0,-16 17,19-18,-1 0,0 0,0-1,0 0,0 0,-1 0,0 0,1-1,-4 1,4-2,-6 3,-1-1,2 2,-1-1,0 1,1 1,-8 6,-19 20,-1-3,-1-1,-44 23,72-47,1-1,-1 0,-1-1,1 0,0-1,-1 0,-7 0,4-1,1 1,-1 1,1 1,-3 0,14-2,-1 0,0 0,1 0,-1 0,1 0,-1 1,1 0,0-1,0 1,1 0,-1 1,0-1,1 0,-2 3,-4 9,1 0,1 0,-2 5,4-8,-1 0,-1 1,0-2,-4 6,-16 17,15-21,1 1,1 0,0 0,-2 6,7-10,0-1,-1-1,0 1,0-1,-1 1,0-2,0 1,-1-1,0 0,0 0,-1 0,0-1,0-1,0 1,-1-1,-8 3,-23 8,22-8,0-1,0 0,0-2,-1 0,-10 1,4-2,1 1,0 1,-11 5,14-4,0-1,0-1,0-1,-21 2,-214-5,121-3,127 2,0 0,0-1,0 0,0 0,0-1,0 0,1-1,-1 1,1-2,-1 1,1-1,0 0,0 0,1-1,-1 0,1 0,0-1,1 1,-2-2,-3-3,5 4,0 1,0-1,-1 1,0 1,0-1,0 1,-1 0,1 1,-5-2,3 2,1-1,0 1,0-1,0 0,0-1,0 0,1 0,0 0,0-1,0 0,1 0,0 0,-4-7,3 6,1 1,-1 0,0 0,-1 0,0 1,0 0,-6-3,-56-27,42 23,16 7,-1 1,1 0,-1 1,0 0,1 1,-1 0,-3 1,-21-1,-26 3,-28-2,83 0,0 0,-1 0,1-1,0-1,0 1,0-1,1 0,-1-1,1 0,-1 0,1 0,-2-3,-11-9,1 0,1-2,-1-2,-4-3,-1 0,-12-9,26 23,0 0,1-1,0 0,1 0,0-1,1 0,0 0,-2-7,4 7,-1 1,0 0,-1 0,0 1,-1-1,0 1,0 1,-1-1,0 1,0 1,-4-3,-10-4</inkml:trace>
  <inkml:trace contextRef="#ctx0" brushRef="#br1" timeOffset="72321.904">10190 1749,'1'13,"-1"-1,2 0,0 0,0 0,1-1,1 1,0-1,0 1,2 1,6 10,2 0,0 0,12 13,-16-25,0 0,0-1,1 0,1-1,9 6,-11-8,-1 0,1 0,-2 0,1 1,-1 1,0 0,-1 0,0 0,4 6,4 15,0 1,-2 1,-1 0,-1 3,-7-24,0-1,0 0,1-1,0 1,1-1,0 0,0 0,2 0,19 30,-22-30,0 0,-1 0,-1 1,1 0,-1 0,-1-1,0 2,0-1,0 10,-1 17,-1 0,-3 6,1 15,3 0,0-30,-1 0,-1 0,-2 4,-1-18,0 0,0 0,-1-1,-6 12,-9 23,-1 17,1 13,14-50,1 0,2 1,0 0,2 4,1-18,0-2,0 0,1 0,0 1,3 8,-3-18,0 0,0-1,0 1,1-1,-1 1,1-1,0 1,0-1,0 0,1 0,-1 0,1 0,0-1,0 1,0-1,0 1,0-1,2 1,37 20,138 83,-148-85,-1 2,-1 2,-1 0,10 14,20 16,-41-40,0 2,-2 0,6 7,-22-23,21 26,1 0,2-2,0 0,24 18,-27-25,-1 0,0 1,-1 2,5 8,1 1,17 14,131 120,-160-154,-1 0,1-2,5 3,-10-6,1 0,-1 0,0 1,-1 0,0 0,0 1,0-1,0 2,-1-1,1 3,3 8,-1 0,0 1,-2 0,0 0,-1 1,-1-1,-1 1,0 1,-2-1,0 0,-1 1,-2-1,0 1,-1 4,0-13,0-1,0 0,-1 0,0 0,-1-1,0 1,-1-1,0 0,-1 0,0-1,0 1,-1-1,0 0,-1-1,0 0,0 0,0-1,-1 0,-6 3,9-6,1 1,-1 0,1 0,0 0,0 0,1 1,0 0,0 0,0 0,-2 5,2-3,-1 0,0-1,0 1,-1-1,0 0,-4 3,-8 6,0 0,-9 12,22-23,1 1,0 0,0 0,0 0,0 1,1-1,0 1,1-1,-1 1,0 7,-1 4,-1-1,0 0,-1 0,0-1,-2 1,-5 9,3-8,1 0,0 0,2 1,0 1,1-1,1 1,1 0,1 0,0 0,1 21,2-38,0 21,0 0,2 1,1 3,-1-20,0-1,0 1,0 0,1-1,0 0,0 1,1-1,0-1,0 1,0 0,5 3,19 29,-22-30,0 0,1-1,0 0,0 0,4 3,0 0,0 0,-1 1,0-1,3 7,-4-5,0-1,1 0,0-1,5 3,84 72,-91-80,1 1,0-1,0-1,1 0,0 0,9 3,-8-4,0 1,0 1,0 0,0 0,3 4,10 8,0-1,1-2,1-1,0 0,1-2,0-1,18 4,-23-7,1 1,11 8,30 13,-57-28,-1 0,0 1,0 0,0 0,0 0,0 1,-1 0,1 0,-1 1,0-1,0 1,-1 0,1 0,-1 1,0-1,-1 1,3 5,-2-4,0-1,0 1,0-1,1-1,0 1,0 0,0-1,1 0,0-1,0 1,0-1,1 0,4 2,-4-2,0 1,0 0,0 0,-1 1,0 0,0 0,-1 0,0 1,0-1,0 1,2 5,6 14,0 0,5 22,7 12,-24-57,2 4,0 0,0 0,1 0,0 0,0-1,0 1,1-1,0 0,0-1,1 1,4 3,-3-4,0 0,0 0,0 1,-1 0,0 0,-1 0,1 1,-1 0,0 0,-1 1,0-1,0 1,0 0,-1 0,-1 0,1 0,-1 1,0-1,-1 1,0-1,0 6,-1 78,-1-60,2 0,1 0,3 17,-3-39,0 0,1-1,0 1,0 0,1-1,1 0,-1 0,1 0,1-1,0 1,0-1,0 0,3 1,-4-3,0 0,0 0,-1 1,0 0,0 0,0 2,19 30,-12-26,2-1,-1 0,1 0,1-2,0 0,1 0,2 0,-1 0,-9-4,0 0,0 0,0 1,-1-1,0 2,-1-1,1 0,1 6,-1-4,-1-1,1 0,0 0,1-1,0 0,7 7,6-1,0-1,1 0,15 5,25 14,-25-11,-8-6,-1 2,-1 1,-1 1,10 10,53 35,-80-57,0 0,1 0,0-1,0 0,0-1,0 0,1 0,0-1,0 0,0-1,0 0,9 0,19 1,0-2,35-5,-2 2,-27 2,-12 1,26-4,-48 2,0 0,0-1,-1 0,1-1,-1 0,1 0,7-5,5-2,-1 1,22-6,5-1,-15 3,1 2,0 1,0 2,1 2,0 1,0 1,30 1,-58 3,2 0,-1 0,1 1,0 0,0 0,-1 1,2 0,-7-1,-1 0,1 0,-1 0,1 1,-1-1,0 1,0-1,1 1,-1 0,0 0,0 0,-1 0,1 0,0 0,-1 1,1-1,-1 0,0 1,0-1,0 1,1 1,1 8,-1 0,0 0,0 0,-1 12,6 31,23 113,-25-128,-2 1,-1 0,-4 40,0-38,2 1,2-1,4 14,-3-45,0 0,0-1,2 0,-1 0,1 0,1 0,0-1,1 0,2 4,1 2,-1 0,-1 1,0 1,-5-8,1-1,0 0,0 0,1-1,0 1,1-1,-1 0,2 0,-1-1,1 0,0 0,8 5,11 9,-21-16,0 0,0-1,1 0,0 0,4 2,26 11,-20-10,1 1,-1 0,-1 1,0 1,9 7,-2 0,1-1,0-2,1 0,1-1,16 5,-9-4,-1 2,-1 1,3 3,-27-15,1 0,0 0,1-1,-1 0,1 0,-1-1,1 0,0 0,0-1,1 0,-1-1,0 1,5-1,25 5,-32-4,0-1,0 0,0 0,0 0,0-1,0 1,0-2,1 1,-1-1,4 0,-2-1,0 0,0 1,0 0,0 0,0 1,0 0,0 0,0 1,0 0,0 1,0 0,0 0,3 2,19 7,-2 2,27 15,-9-4,-24-11,0 1,0 0,-1 2,5 6,1 0,0-1,3-1,-8-7,-1 1,-1 0,0 2,-1 0,-1 2,0 0,-2 0,0 2,0 2,-2-5,0 1,2-2,0 0,0-1,13 8,-5-3,-2 0,12 14,-24-22,0 0,1-1,0 0,1-1,0 0,0-1,14 8,14 6,-32-17,2 0,-1-1,0 0,1-1,0 0,0 0,0-1,10 2,2-2,0-1,-1-1,1 0,0-2,0-1,0 0,-1-2,1-1,-1 0,0-1,5-4,34-21,-42 19,2 2,10-4,-18 10,1-1,-1 0,-1-1,1 0,-1-1,0 0,0-1,8-8,-10 8,0 1,0 0,1 0,0 1,0 0,1 1,-1 0,1 1,0 0,0 1,3-1,11-1,0 1,0 1,-1 1,21 2,481 2,-514-1,0 0,1 1,-1 0,0 1,-1 1,1 0,0 0,-1 1,0 1,0 0,3 2,9 4,2-2,21 6,-28-10,0 1,0 0,0 1,-1 1,0 0,4 5,-4-2,1-1,15 7,-18-10,1 1,-1 0,0 1,0 2,-8-8,-1 0,1 0,0 0,1-1,-1 0,1 0,-1-1,1 0,0 0,0 0,0-1,0-1,3 1,47 7,-29-2,0-2,-1-1,1-1,1-2,1-1,63 3,-78 0,0 0,13 5,27 4,-39-9,0 0,-1 1,1 1,-1 1,0 0,0 1,-1 1,6 4,24 14,1-3,1-1,0-2,36 8,-52-20,-14-4,-1 0,1 2,-1 0,0 1,0 0,-1 1,0 1,4 3,13 14,16 17,-37-33,1 0,0-1,0-1,0 0,1 0,0-1,1-1,2 1,4 0,0-1,0 0,1-2,-1 0,9-1,256-2,-118-2,-51 4,-2-1,22-5,-22-15,-106 18,1-1,-1 0,0 0,0-1,0 0,0 0,-1-1,2-1,11-7,0-2,3-4,31-21,1 12,-43 23,0-2,-1 0,0 0,1-1,-1-1,14-13,-2-1,0-1,17-24,-19 22,-10 14,1 0,1 1,-1 0,2 1,-1 0,9-3,-9 5,-1 0,0-1,0 0,-1-1,0 0,0-1,-1 0,6-8,-10 9,1 1,0 0,1 0,0 1,0 0,0 0,1 1,0 0,0 1,1 0,-1 0,6-1,-2-1,0-1,-1-1,1 0,-2-1,1 0,-1-1,8-10,-11 12,0-1,-1 1,0-2,-1 1,0-1,0 0,-1 0,-1-1,2-5,-1-2,-1 1,-1-1,-1 1,-1-1,0-17,-1 22,-1 1,0-1,0 1,-1-1,-1 1,-1 0,1 0,-2 0,-3-7,-10-16,9 20,1-1,1 0,0-1,-2-4,0 1,-2 0,0 1,-10-14,9 16,-24-28,1 2,12 6,-12-32,-10-18,21 41,19 35,0 0,-2 1,1 0,-1 0,-1 0,-6-7,-1 0,1 0,1-1,0 0,2-1,0-1,1 0,-4-15,4 10,-2 1,0 1,-2 0,0 1,-3-2,2 3,1 0,1-1,1-1,0-1,-20-39,23 46,0-1,2 0,-2-11,-9-19,1 4,2-1,1 0,-3-33,10 46,-1 0,-1 0,-2 1,-1 1,-13-23,8 21,10 21,0 0,1-1,0 1,1-1,1-1,0 1,1-1,0 1,0-13,3-255,2 112,-2-252,-2 399,0 1,-2 0,0 0,-2 0,0 0,-1 1,-5-9,-14-44,22 61,2-1,0 0,0 0,1-8,1 10,0 1,-2 0,1-1,-1 1,0 0,-1 0,-3-6,-13-30,-10-42,16 49,-18-38,21 54,1 0,0 0,2 0,0-4,1-19,5 34,0 1,-1-1,0 1,-1 0,-1-3,2 11,0-1,0 0,0 0,0 1,0-1,-1 1,1 0,-1 0,0 0,0 0,0 0,-1 1,1-1,-1 1,1 0,-3-1,-4-3,0 0,1-1,0 0,1 0,-6-7,-12-9,-9-7,1-1,2-2,-5-8,22 23,0-2,2 1,0-2,2 0,0 0,1-1,1-3,3 12,0-1,-1 2,-1-1,0 1,-8-10,8 11,0 0,0 0,1-1,1 0,0 0,-4-12,1-12,2 4</inkml:trace>
  <inkml:trace contextRef="#ctx0" brushRef="#br1" timeOffset="78905.615">12730 7094,'-2'66,"1"-36,0 0,2 0,1 0,1 0,6 18,-5-36,1 0,1 0,0-1,0 1,1-1,1 0,0-1,28 48,-31-49,0 0,0 0,1-1,0 0,0 0,1 0,0-1,0 0,1 0,0-1,0 0,9 5,-7-5,0 1,0 0,0 0,-1 1,0 0,-1 1,0 0,0 0,-1 1,0 0,0 0,1 5,3 4,1-1,11 15,4 3,-24-30,0 0,0 0,-1-1,0 1,0 1,0 0,12 30,61 94,-62-109,-8-12,1-1,0 1,0-1,1-1,4 5,43 49,-38-40,2-2,16 15,-28-29,0-1,1 0,0 0,-1-1,2 0,-1 0,0-1,1 0,0 0,-1 0,4-1,-6-1,1 0,-1 0,0 1,0-1,0 1,1 1,-2-1,1 0,0 1,0 0,-1 0,0 1,0-1,3 3,9 9,0-2,18 12,18 14,-32-24,1-1,1-1,0 0,1-2,6 2,5 3,29 18,-41-21,0-1,1-1,0-1,17 5,-29-11,1 1,-1 1,0 0,-1 1,5 3,17 10,8 7,-32-21,0 0,0-1,0 0,1 0,-1-1,1 0,0 0,1-1,-1-1,8 2,8 0,0 1,-1 1,0 0,0 2,12 7,-13-7,1 0,0-1,0-2,21 3,-39-7,0 1,0 0,0 0,0 0,0 1,-1-1,1 2,-1-1,0 0,0 1,0 0,3 3,7 9,0 0,-1 1,0 2,30 34,-27-33,0 1,-1 1,-2 0,0 1,9 21,-17-34,1 0,-1-1,8 8,-7-8,0-1,0 1,-1 1,1 2,57 97,-61-103,1 0,0-1,-1 1,2-1,-1 0,1 0,-1 0,2-1,-1 1,2 0,-5-3,1-1,-1 1,1-1,-1 0,1 0,0 0,0 0,0 0,0 0,0-1,0 1,0-1,0 0,0 0,0 0,0 0,0-1,0 1,-1-1,1 0,0 1,0-2,2 0,61-37,-53 30,-1 1,1 0,0 1,1 0,0 1,0 1,0 0,2 1,0 1,0 1,-1 0,1 1,0 1,16 1,-26 0,1 0,0 0,-1 0,0 1,1 0,-1 1,0-1,0 1,0 0,0 1,0-1,-1 1,0 0,0 1,2 1,2 4,2 2,1 0,0-1,11 8,15 9,-8-5,20 10,-25-16,0 0,-1 2,-1 0,-1 2,8 11,-12-16,-1-1,2 0,1-1,35 29,-50-38,1-2,-1 1,1 0,0-1,0 0,0-1,0 1,1-1,-1-1,1 1,-1-1,1 0,0 0,19 0,0 0,22-3,-9 0,382 1,-412 1,1 0,-1 1,1 1,-1-1,1 1,-1 1,0 0,0 0,0 1,0 0,-1 1,0-1,0 2,0-1,0 1,3 4,14 9,0-1,1-1,1-1,0-2,1-1,1-1,21 6,76 30,-119-45,-1 0,1 1,-1 0,1 0,-1 0,0 1,-1 0,1 0,-1 0,2 4,-2-4,-1 1,1-1,0-1,1 1,-1-1,1 0,0 0,0 0,0-1,1 0,-1 0,3 0,9 1,1-1,0-1,0-1,19-1,-16-1,-1 2,0 0,20 5,1 1,1-1,0-2,2-2,131-4,-59 0,-74 3,-22 0,0 0,0-2,-1-1,1 0,0-1,2-2,-3-2,-1-1,14-7,-13 6,-1 0,10-2,-11 7,-1 0,1 1,0 1,0 0,0 2,94 2,-37 1,-61-4,0 1,-1 1,1 1,-1 0,1 0,-1 1,0 1,0 0,0 1,0 1,-1-1,0 2,3 2,-7-4,1-1,-1 1,1-2,0 1,0-1,1 0,-1-1,1 0,-1-1,3 0,21 1,0-2,12-2,5 0,134 1,-160 1</inkml:trace>
  <inkml:trace contextRef="#ctx0" brushRef="#br2" timeOffset="156643.671">4951 8153,'-6'1,"0"0,1 1,-1 0,1 0,0 0,0 0,-1 1,2 0,-1 0,0 1,-1 0,-17 11,-19 4,35-16,-1-1,1 2,0-1,0 1,0 0,0 0,1 1,0 0,0 0,0 0,0 2,-14 17,2-2,0 0,-10 6,23-23,0-1,1 1,0 0,0 1,0-1,0 1,1 0,0 0,0 0,-1 3,0 4,1 0,1 0,0 0,0 11,-9 53,6-44,1 0,2 6,1-24,1 1,1-1,1 0,0 0,2 5,-3-14,1 0,0-1,0 1,1-1,-1 0,1 1,0-1,1 0,-1-1,1 1,0-1,0 1,0-1,1-1,1 2,27 19,-5-2,2-2,0 0,1-2,8 1,-31-14,0-1,0 1,0 0,0 1,-1 0,0 0,3 5,16 13,-20-20,1 0,0 0,0-1,0 0,0 0,0 0,1-1,-1 0,1-1,5 1,-1 0,0 1,-1 0,0 0,5 3,13 10,0 1,-1 1,-1 1,5 6,6 4,15 3,-44-28,0 0,-1 1,1 1,-1-1,-1 1,1 0,-1 1,0 0,0 0,4 6,19 28,-21-30,-1 0,1 1,-2 0,0 0,0 1,5 12,1-1,1-1,4 4,1 2,11 23,-19-31,2-1,1 0,0 0,1-1,1-1,1-1,0 0,2-1,5 2,-13-8,-1 0,0 1,0 0,-1 1,6 9,-4-5,0-1,2 0,0 0,116 111,-107-103,-6-7,-1 0,6 10,14 15,-25-31,-1 1,0 0,-1 1,2 4,11 16,0-1,4 2,-1-1,12 23,-27-41,1-1,1 0,0-1,1 0,2 2,-2-3,-1 0,0 1,-1 1,0 0,5 8,32 58,-17-29,23 51,-33-62,1-2,20 25,-23-37,-2 1,0 1,-1 0,-2 1,-1 0,4 18,-9-27,0 0,1-1,0 0,2-1,0 0,1 0,0-1,1-1,1 0,1 0,0-2,1 1,14 8,-1 0,-1 0,-1 2,3 6,-19-20,-1 1,-1 0,0 1,0 0,-1 0,-1 0,0 1,-1 0,2 6,11 39,0 1,-2 6,-5-22,-6-26,-1 0,-1 1,0 0,-1 0,-2 19,0-28,-1 0,2 0,-1-1,1 1,0-1,1 1,0 0,0-1,1 0,0 0,0 0,2 2,80 153,-48-100,-15-25,13 29,-28-53,1 0,0 0,8 7,-7-9,0 1,-1 1,6 14,10 34,-19-44,1-1,1 1,1-1,0-1,2 1,6 8,-4-8,-2 0,0 0,-1 1,0 0,-2 1,0 1,7 14,0-4,1 0,14 17,-9-12,9 18,-13-23,1 0,5 3,-10-14,1 0,-2 0,-1 1,0 1,-2 0,2 6,-6-15,1 0,0-1,0 1,2-1,-1 0,1-1,1 1,0-1,0-1,1 1,0-2,4 7,-2 1,0 0,0 0,-2 1,0 1,-1-1,-1 1,0 1,-1 2,0-6,-1-1,2 0,0 0,0-1,2 0,4 6,16 17,17 16,-27-33,-1 2,0 1,-2 0,0 1,11 23,-15-21,-5-8,0-1,1 0,1-1,0 0,2 0,-1-1,9 7,-10-10,0 0,0 0,-1 1,-1 0,6 10,-7-10,0-1,1 1,1-2,0 1,1-1,6 6,18 13,1 1,-1 1,-1 1,14 22,-27-31,1-1,2 0,29 32,-23-22,14 10,11 11,-16-16,-21-23,-1 2,5 6,-15-15,0-1,1-1,-1 1,1-1,1 0,-1 0,1 0,0-1,0 0,0-1,0 1,0-2,1 1,0-1,0 0,-1 0,5 0,-5-1,0 1,-1 0,1 0,0 1,-1 0,0 0,0 1,0-1,0 1,-1 0,1 1,0 1,1-1,1 0,-1 0,1 0,0-1,0 0,0-1,5 1,60 16,73 6,-65-9,32 1,-85-13,0 2,18 6,-25-6,-1-1,1-1,0-1,0-1,13 0,-7-3,248-2,-231-4,-1-1,1-2,11-6,15-3,-19 6,-7 0,1 2,0 3,1 1,10 2,448 5,-487-2,0-1,-1-1,1-1,-1-1,0 0,15-7,27-8,-11 6,-1 2,2 1,0 3,0 2,43 1,244 7,-311-3,0-2,0 0,2-2,51-6,-12 5,36-8,86-14,-131 18,-14 3,-1-2,0-2,-1-1,8-5,-17 5,1 2,1 0,17-1,-6 1,22-8,-37 10,0 1,0 1,1 2,-1 1,10 1,-9 0,105-12,66-19,-156 25,-1-2,35-14,-58 15,-1-2,1 0,-2-2,0 0,0-1,2-3,1-1,0 1,2 2,22-13,-22 18,1 0,0 2,1 1,-1 0,26-1,36-2,14 4,1-1,265-24,-223 25,-26 2,-110 2,-1 1,0-1,1 0,-1-1,0 1,0-1,0-1,1 0,1-1,0 0,0 2,1-1,2 0,66-8,-16 3,-49 7,16-3,-1-2,0 0,15-7,-33 10,-1-1,0 0,0 0,0 0,-1-1,0 0,0-1,-1 0,1 0,-1-1,5-8,-7 9,0 1,1-1,-1 1,1 1,1-1,-1 1,1 0,0 0,0 0,0 1,0 1,3-2,15-8,-1 0,-1-2,0-1,19-17,-13 10,1 1,11-4,25-16,-40 24,2 1,0 2,3 0,68-30,43-28,-110 54,-2-2,14-13,31-21,-44 31,-1-1,-1-1,22-25,-29 28,-14 17,-1 1,0-1,1 1,0 1,0-1,1 2,-1-1,1 1,0 0,2 0,3-1,0-1,0 0,8-6,-8 2,0-1,-1 0,0-1,0 0,-1-1,-1-1,9-11,13-23,18-32,-48 73,0 0,0-1,0 0,-1 1,0-1,0 0,-1 0,1-6,0-60,-2 55,0 0,1 0,1 1,1-7,9-52,-11 58,2 0,0 0,1 1,0-1,6-12,-4 16,0-1,-2 1,0-1,0-1,-2 1,1 0,-2-1,0-13,-1 20,-1 0,0 0,-1 0,0 1,0-1,-1 1,0-1,0 1,-1 0,0 0,0 0,-1 1,0-1,0 1,-1 0,0 0,-48-53,33 35,-1 0,-1 2,-6-3,22 19,-1 1,-1 0,1 1,-1 0,0 0,0 0,-1 1,1 1,-1 0,0 0,0 1,0 0,0 1,0 0,0 0,-8 1,-493 4,486-5,1-2,-1 0,0-2,1 0,-8-4,20 4,-1 0,1-1,0-1,0 0,-3-3,-30-16,24 14,1-1,1 0,-17-16,12 10,-1 1,-1 0,16 11,1 0,0-1,0 0,1 0,0-1,-1-2,-34-33,20 24,-1 1,-1 2,0 0,-2 1,-8-2,19 11,-1-1,1 0,-14-9,25 13,-1 0,1 0,0-1,0 0,0 0,1 0,0-1,0 1,-2-4,3 3,0 1,0-1,-1 1,0-1,0 1,-1 0,0 0,0 1,0 0,0-1,0 2,-1-1,0 1,0-1,-1 1,-6-3,1 0,0-1,1-1,0 0,0 0,0-1,1-1,1 1,0-2,0 1,-4-7,0 1,-1 0,0 1,-1 0,-1 1,-1 1,0 1,0 0,-1 1,-6-2,-18-7,-1 2,0 2,-32-6,47 13,0 0,1-2,0-1,0-1,2-1,0-1,0-1,2-2,0 0,1-2,1 0,0-1,-5-10,-5-5,23 29,0-1,1 0,0 0,1-1,0 0,0 0,1-1,1 0,-1 1,1-2,1 1,-1-5,-1-1,0-1,-1 1,-1 0,0 1,-3-5,-13-28,-44-76,44 79,16 31,0 0,1 0,0 0,1-1,-11-32,-1 1,-4-2,1 1,-13-42,23 60,-1 1,-5-7,-3-9,13 28,-1 1,0 0,-1 0,-1 0,0 1,-1 0,0 1,-1 0,-8-6,-3-3,2 0,1-2,-14-20,19 23,-1 1,-1 1,0 0,-1 1,-2 1,-2-1,4 3,-1-1,2 0,0-1,-5-9,9 12,1 0,-2 0,0 1,-1 1,0 0,-1 1,-3-2,-33-14,0 2,-3 2,48 20,0 0,-1-1,1 0,0 0,1 0,-1-1,1 0,0 0,0 0,0-1,1 0,-1 0,0-1,-6-5,-1 1,1 1,-2 0,1 1,-1 1,-1-1,0 2,0 0,-14-5,5 2,1-1,0-1,-8-6,11 4,-13-10,-2 2,0 1,-34-16,58 32,0 0,1-1,0-1,0 0,1 0,0 0,0-1,-4-7,0 3,0-1,-11-6,19 15,-1 0,0 1,-1 0,1 0,0 1,-1 0,1-1,-1 2,-5-2,-8 0,1 2,-1 0,-15 1,19 1,1-1,0 0,0-1,0-1,0 0,0-1,-1-1,-9-5,1 2,-1 0,-1 2,1 0,-22 0,23 3,1-2,-1 0,1-1,-19-8,10 4,-28-5,45 11,0 0,1-1,0 0,0-1,0-1,0 0,1 0,0-2,0 1,1-1,-5-5,8 7,0 0,-1 1,0 0,0 0,-1 1,1 0,-7-1,-40-19,-20-16,-1 3,-51-15,114 46,1-1,0-1,0 0,0 0,-2-4,1 2,-1 0,-1 0,-10-4,-61-28,35 16,-44-15,-53-19,134 52,-1 0,1-2,-7-6,5 5,0 0,-10-5,4 6,0 1,0 2,-22-5,22 7,0-2,0 0,1-2,-2-1,-12-9,-2 3,-35-12,58 22,0 0,0-2,0 1,-1-3,-31-16,33 19,4 2,-1 0,0 0,1 1,-2 1,1 0,-1 0,-10-1,1-1,0-1,0-1,1 0,0-2,0-1,1 0,0-1,0-2,2 4,0 1,0 0,-1 1,0 1,-13-3,4 1,-27-11,-13-9,-1 3,-1 3,0 3,-2 3,0 3,-8 3,38 6,1-2,-3-3,25 5,0-2,0 0,0-1,1 0,-11-8,18 9,-42-23,2-2,-24-22,52 38,0 0,-2 2,-2-1,-4-2,-19-13,40 22,1 1,-1-1,1 0,1-1,-1 0,1 0,-1-4,0 2,0 0,0 1,0 0,-1 0,-1 1,0 0,0 0,-5-2,-15-7,-1 2,-13-5,40 18,-4-2,-1-1,1 0,0-1,-6-5,6 5,1 0,-1 0,0 1,0 1,-1-1,-16-7,1-2,0 0,1-2,0 0,0-3,-20-17,-20-15,56 47,0 0,1 1,-1 0,-1 0,1 1,0 0,-1 0,1 1,-1 0,-5 0,-16 0,-1 1,-5 2,-11 0,14-1,1-1,0-2,-1-1,1-1,-5-3,-3 1,-1 1,0 1,0 3,0 1,-8 3,-38-1,77-2,-9 1,1-1,-1-1,1-1,0-1,-8-2,0 0,0 0,0 1,0 2,-6 0,-104 3,56 1,69-2,-1 0,1 0,-1 2,1-1,0 1,0 1,0 0,0 0,0 1,1 0,-1 1,1 0,0 0,-1 2,-34 20,31-20,1 0,0 1,0 1,-1 1,-203 169,189-159,-37 37,49-41,-1-2,0 0,-1-1,-1 0,0-2,0 0,-2 0,-3-1,3-3,0 1,1 2,0 0,1 0,-17 14,31-20,0 1,0 0,0-1,1 1,-2 3,3-4,-1 0,0-1,1 1,-1 0,0-1,-1 0,1 0,-1 0,1 0,-1 0,-65 36,-110 70,162-96,-1-1,0-1,-1-1,0 0,-1-1,-17 5,25-11,0 2,1 0,-1 0,1 1,1 1,-3 1,-60 48,69-53,-41 36,27-22,0-1,-2-1,-5 2,24-16,-27 16,1 1,1 1,-10 11,8-7,20-17,0 0,1 0,0 1,-5 6,3-2,5-5,1-1,-1 0,0-1,0 1,-1-1,1 1,-1-1,0-1,0 1,0-1,-1 0,1 0,-1 0,0-1,0 0,-6 1,-1 0,0 1,1 1,0-1,0 2,1 0,-1 0,1 1,0 1,1-1,0 2,-1 1,-9 9,1 2,0 0,-3 7,-17 19,29-36,0 0,1 1,0 0,1 0,0 2,-2 3,-1 0,-1-1,0-1,-1 0,0-1,-1 0,-1-1,-10 7,20-15,0 0,0 0,1 1,-1-1,1 1,1 0,-1 0,1 0,0 1,1-1,-1 1,1 0,0-1,1 1,0 0,0 3,-1 17,1 1,1 0,4 18,-1 12,-4-22,0-26,1 0,0 1,0-1,1 0,0 1,1-1,2 8,-3-16,1 1,-1-1,0 0,1 0,0 0,-1 0,1 0,0 0,0-1,0 1,0-1,0 1,0-1,1 0,-1 0,0 0,1 0,-1 0,1 0,-1-1,1 1,-1-1,2 1,9 0,0 0,1-1,-1 0,2-1,1 0,743-4,-495 6,-248-3,0 0,-1-1,0 0,0-2,0 0,0 0,0-1,-1-1,9-6,5-1,27-9,7-1,-38 14,0 1,1 1,-1 1,25-3,-27 5,0 0,-1-1,1-2,-2 0,1-1,-1-1,16-11,47-21,28-2,-50 13,16-14,-65 38,1 1,1 0,-1 1,0 1,11-2,42-16,-32 8,0 1,0 2,2 1,3 1,-31 7,-1 0,1-1,-1 0,1-1,-1 0,0 0,-1 0,1-1,-1 0,0 0,1-2,4-2,0 1,0 0,9-5,60-26,28-8,45-20,-132 55,-1-1,1-1,9-9,-13 9,-1 2,2 0,-1 1,2 1,5-2,38-12,1 3,48-8,-93 23,-1 0,0-1,0 0,0-2,-1 0,-1 0,15-13,34-19,-50 34,1 1,0 1,-1 0,2 1,14-2,13-3,-39 7,-1 1,0-1,1 1,-1-1,0 0,0 0,0 0,-1-1,1 1,0-1,-1 1,1-1,-1 0,0 0,0-1,2-1,0 0,0 0,0 1,0 0,2-2,174-122,-154 110,23-13,-32 22,0-2,-1 0,0 0,-1-2,0 0,5-6,-16 13,0 1,-1-1,0 0,0 0,0-1,-1 1,1-1,-2 1,1-1,-1 0,0 0,0-1,0-10,0-1,-1 1,-2-18,1 30,0 1,0-1,-1 1,1 0,-1-1,0 1,-1 0,1 0,-1 0,0 1,0-1,-1 1,1 0,-1-1,-4-2,-6-5,0 1,-2 1,1 0,-5-1,4 2,0-1,0-1,-7-6,11 5</inkml:trace>
  <inkml:trace contextRef="#ctx0" brushRef="#br2" timeOffset="157933.252">6829 7359,'4'0,"2"0</inkml:trace>
  <inkml:trace contextRef="#ctx0" brushRef="#br2" timeOffset="158579.12">7676 7227,'0'5,"0"0</inkml:trace>
  <inkml:trace contextRef="#ctx0" brushRef="#br2" timeOffset="159196.469">8231 7571,'0'4,"5"3,1 3,0 0</inkml:trace>
  <inkml:trace contextRef="#ctx0" brushRef="#br2" timeOffset="159775.702">7624 7730,'-5'0,"-6"0,0 0</inkml:trace>
  <inkml:trace contextRef="#ctx0" brushRef="#br2" timeOffset="160253.824">7279 7994,'0'4,"0"3</inkml:trace>
  <inkml:trace contextRef="#ctx0" brushRef="#br2" timeOffset="160809.912">7147 8180,'-5'0,"-1"4,-4 7,-5 0,-5-1,-3-2,-2-2,3-3</inkml:trace>
  <inkml:trace contextRef="#ctx0" brushRef="#br2" timeOffset="161314.564">6485 8312,'-4'0,"-2"0</inkml:trace>
  <inkml:trace contextRef="#ctx0" brushRef="#br2" timeOffset="161864.247">6458 8312,'0'0</inkml:trace>
  <inkml:trace contextRef="#ctx0" brushRef="#br2" timeOffset="162606.205">5771 8550,'0'0</inkml:trace>
  <inkml:trace contextRef="#ctx0" brushRef="#br2" timeOffset="163275.307">5269 8603,'0'4,"0"3</inkml:trace>
  <inkml:trace contextRef="#ctx0" brushRef="#br2" timeOffset="164061.518">5639 8762,'5'0,"5"0,1 0</inkml:trace>
  <inkml:trace contextRef="#ctx0" brushRef="#br2" timeOffset="164808.725">6274 8655,'0'0</inkml:trace>
  <inkml:trace contextRef="#ctx0" brushRef="#br2" timeOffset="165560.269">6194 8153,'-4'0,"-3"0</inkml:trace>
  <inkml:trace contextRef="#ctx0" brushRef="#br2" timeOffset="172344.358">8258 12518,'85'1,"-1"0,10-4,-90 3,-1 0,1 0,-1-1,1 0,0 1,-1-1,0 0,1-1,-1 1,0-1,1 1,-1-1,0 0,0 0,0 0,-1-1,1 1,0-1,-1 0,0 1,0-1,0 0,0 0,0 0,0-1,-1 1,1 0,-1-1,0 1,0-1,0 1,-1-1,1 1,-1-1,0 1,0-1,0 0,0 1,-1-1,0 1,0-3,-2-5,-1 0,0 1,0-1,-1 1,0 0,-1 0,0 1,-1 0,0 0,0 1,-1-1,-5-3,3 3,0 0,0 0,-1 2,-1-1,1 1,-1 1,0 0,-1 0,1 2,-6-2,-19 0,27 5,0-1,0 0,0 0,-1-1,8 2,1 0,-1-1,0 1,0-1,1 1,-1-1,1 0,-1 0,1 0,0 0,0 0,0-1,0 1,0-1,0 0,-5-10,2 0,-1 0,2 0,-1 0,2-1,0 0,1 0,0 1,1-1,0-1,1 1,1 0,1-5,-2 16,1 0,0 1,-1-1,1 0,0 1,0-1,1 1,-1-1,0 1,1-1,0 1,-1 0,1 0,0 0,0 0,0 0,0 0,1 0,-1 1,0-1,1 1,-1-1,1 1,0 0,-1 0,1 0,0 1,0-1,-1 1,1-1,0 1,13-1,0 0,0 0,-1 2,1 0,2 1,-13-1,6-1,0 2,0-1,0 1,-1 1,1 0,-1 1,1 0,-1 0,-1 1,1 0,-1 1,3 2,1 5</inkml:trace>
  <inkml:trace contextRef="#ctx0" brushRef="#br2" timeOffset="176035.897">8893 12306,'-1'-1,"1"0,-1 0,1-1,-1 1,1 0,-1 0,0 0,0 0,0 0,1 0,-1 0,0 0,0 0,0 0,-1 1,1-1,0 0,0 1,-24-15,24 15,0-1,-1 0,1 0,0 0,-1 1,1-1,-1 0,1 1,-1-1,1 1,-1 0,1-1,-1 1,0 0,1 0,-1 0,1 0,-1 0,1 1,-1-1,0 0,1 1,-1-1,1 1,-1-1,1 1,0 0,-1 0,1 0,0 0,-1 0,1 0,-1 0,0 3,0-1,0 1,0-1,1 1,-1 0,1 0,0 0,0-1,0 1,0 0,1 1,0 2,-3 53,5 39,1-17,-3-76,0 0,0-1,0 1,1 0,0-1,1 1,-1-1,2 4,-2-7,1 1,-1-1,0-1,1 1,-1 0,1 0,-1 0,1-1,0 1,0-1,0 0,0 1,0-1,0 0,0 0,0 0,1 0,-1-1,0 1,0 0,1-1,0 0,1 1,1 0,-1 0,1-1,-1 0,1 0,0 0,-1-1,1 1,-1-1,0 0,1 0,-1-1,0 1,1-1,-1 0,0 0,0 0,1-2,-1 0,0 0,0 0,-1 0,1 0,-1-1,0 1,0-1,-1 0,1 0,-1 0,0 0,-1 0,1 0,-1-1,0-2,4-22,-3 0,0 0,-2 0,-2-12,0 1,4-37,-2 76,0 0,0 0,1 0,-1 0,1 0,-1 0,1 0,0 0,-1 0,1 0,0 0,0 0,1 0,-1 1,0 1,-1-1,1 1,0 0,0-1,-1 1,1 0,0-1,0 1,0 0,-1 0,1 0,0 0,0 0,0 0,0 0,0 0,-1 0,1 0,0 0,0 1,0-1,-1 0,1 0,0 1,0-1,0 1,-1-1,1 1,0-1,-1 1,1 0,19 13,-1 1,-1 1,0 1,15 19,-17-18,-3-2,-1 1,-1 0,0 1,-1 1,-1-1,2 8,-1-3,-1-3</inkml:trace>
  <inkml:trace contextRef="#ctx0" brushRef="#br2" timeOffset="178189.763">9263 11778,'0'8,"1"-1,0 0,0 0,0 0,1 0,0 0,1 0,-1-1,2 3,5 8,1 0,9 10,-9-12,-1-1,0 1,-1 1,0 2,-3-5,1 4,1 0,0 0,1-1,1 0,1 0,0-1,1 0,2 1,7 7,-2 0,0 2,-2 0,0 1,-2 0,0 3,-11-19,1-1,-1 1,-1 1,0-1,0 0,-1 0,0 3,0-2,0-1,1 1,0-1,0 1,1-1,3 5,4 11,-9-20,1 0,0 0,1-1,-1 1,1-1,0 1,1-1,-1 0,1 0,0 0,0-1,0 0,2 1,13 5</inkml:trace>
  <inkml:trace contextRef="#ctx0" brushRef="#br2" timeOffset="179791.722">9766 11883,'0'8,"1"0,0 0,0 0,1-1,0 1,0-1,1 1,2 4,33 56,-20-39,36 70,-38-73,1-1,0 0,17 17,14 18,-35-43,-5-7,-1 1,0 0,0 0,-1 0,2 6,0 0,0-2</inkml:trace>
  <inkml:trace contextRef="#ctx0" brushRef="#br2" timeOffset="181609.834">9740 12306,'49'1,"-13"0,0-2,17-2,-41 1,-1 0,0 0,0-1,0-1,0 0,0 0,-1-1,1 0,7-6,-6 4,0 1,1 0,0 1,0 0,0 1,0 0,8 0,-4 1,0-2,0 0,-1-1,11-5,1-2,0 1,9-2,-11 2,-4-2</inkml:trace>
  <inkml:trace contextRef="#ctx0" brushRef="#br2" timeOffset="183642.251">10534 11990,'1'0,"-1"0,1 0,0 0,-1 1,1-1,0 0,-1 1,1-1,0 0,-1 1,1-1,-1 1,1-1,0 1,-1-1,1 1,-1-1,0 1,1-1,-1 1,1 0,-1-1,0 1,9 21,-3-7,0-5,0-1,0-1,0 1,1-1,0 0,1-1,5 4,-6-4,0 0,-1 1,1-1,-1 1,-1 0,0 1,2 2,-2-2,0 0,1-1,0 1,1-1,0-1,5 5,-5-6,0 0,1 0,0-1,0 0,1-1,2 2,8 0</inkml:trace>
  <inkml:trace contextRef="#ctx0" brushRef="#br2" timeOffset="185871.746">10850 11936,'0'715,"0"-691</inkml:trace>
  <inkml:trace contextRef="#ctx0" brushRef="#br3" timeOffset="200474.911">16354 11222,'0'1,"0"1,0 0,0-1,0 1,0-1,1 1,-1-1,0 1,1 0,-1-1,1 0,0 1,-1-1,1 1,0-1,0 0,0 0,0 1,0-1,0 0,1 0,-1 0,0 0,1 0,0 0,1 0,0 0,-1 0,1 0,0-1,-1 1,1-1,0 1,0-1,0 0,-1 0,1-1,1 1,4-2,-1 1,0-1,1 0,-1 0,0-1,-1 0,1-1,0 1,-1-1,6-5,37-42,-35 34,2 0,5-3,17-10,-24 18,0 1,0-1,9-11,92-101,-78 82,12-20,-40 52,1 0,0 1,1 0,0 1,0 0,0 1,7-3,32-23,-7-4,-34 28,0 0,1 1,0 0,0 1,1 0,0 0,0 1,6-2,2 2,-1-1,0-2,0 0,-1 0,0-2,12-10,-7 5,-1 1,2 1,19-8,-30 16,1 1,0 0,0 1,0 1,1 0,-1 1,1 0,3 1,198 1,-82 2,-123-1,1 0,-1 0,1 1,-1 1,0-1,0 2,0-1,0 1,-1 1,1 0,2 2,-1 0,0 1,-1 0,0 0,0 1,-1 0,0 1,0 0,6 11,-11-15,-1 0,0 0,-1 0,0 0,0 1,0-1,-1 1,0 0,0-1,0 3,0 18,-1 0,-2 0,1 7,1-19,-1 0,0 1,-1-1,-1 0,-1 0,0 0,0-1,-1 1,-1-1,-1-1,0 1,-1-1,0 0,-4 4,-16 15,0-1,-10 6,2-3,1 7,27-30,-1 0,0-1,-1-1,0 1,-2-1,-25 16,-1-2,-1-1,-11 2,16-7,25-13,-1-1,1 0,-1-1,0 1,1-2,-1 1,0-2,-4 1,2 0,-1 0,0 1,0 0,0 1,9-1,1-1,0 1,0-1,0 1,-1 0,2 0,-1 0,0 1,0-1,1 1,-1 0,1 0,-28 39,10-11,-6-2,18-21,1 1,0-1,0 1,1 0,0 1,-4 7,1 1,0-1,-2 0,0-1,-1 0,0 0,-1-2,-1 0,-4 3,11-10,1 0,0 0,1 0,0 1,0 0,1 0,-4 8,-2 10,-7 26,13-36,0-1,-2 0,1-1,-2 1,0-1,0 0,-2-1,-2 4,-9 8,1 0,1 2,2 0,0 1,2 0,-6 19,4 5,13-42,1 1,-1-1,-1 0,0 0,-1 0,0 0,0-1,-1 0,0 0,-6 7,-25 15,31-27,0 1,1-1,-1 1,1 0,0 0,0 1,1 0,0 0,0 0,-2 3,-11 29,-5 9,-8 11,21-40,0 1,1 0,-4 18,7-20</inkml:trace>
  <inkml:trace contextRef="#ctx0" brushRef="#br3" timeOffset="205038.324">16274 11196,'0'1,"0"0,0 0,-1 0,1 0,0 0,-1 0,1-1,-1 1,1 0,-1 0,1-1,-1 1,0 0,1-1,-1 1,0 0,0-1,1 1,-1-1,0 0,0 1,0-1,0 1,0-1,1 0,-1 0,0 0,0 1,-29 4,27-5,-76 6,0-5,-16-3,-15 0,39 3,13 0,-35-4,31-9,46 8,-1 1,0 0,-4 1,-84-2,-90 8,189-4,0 1,0 0,0 0,1 0,-1 0,1 1,-1 0,1 0,-1 1,-4 2,8-3,-1 0,1 0,-1 1,1-1,0 1,0-1,0 1,0 0,1-1,-1 1,1 0,-1 0,1 1,0-1,0 0,0 0,1 0,-1 1,1 1,-3 33,3 0,1 0,4 28,-4-60,0-1,0 1,1-1,-1 1,1-1,0 0,1 0,-1 0,1 0,3 4,4 4,1-1,0 0,1 0,0 0,0 0,8 13,-13-15,0 0,-1 0,2 0,0-1,0 0,0 0,1 0,1-2,-1 1,1-1,3 1,208 99,-146-66,61 45,-123-79,-1 0,1 0,0-2,1 1,-1-2,1 0,1 0,-1-1,0 1,0 1,0 1,0 0,-1 0,5 4,-2 0,1 0,11 3,21 12,-30-12,-1 1,-1 0,0 1,-1 1,-1 1,-1 0,1 1,-14-16,3 2,1 0,-1 0,1 0,0-1,0 0,0 0,1 0,-1 0,1-1,2 1,-1-1,1 1,-2 1,1-1,0 1,-1 0,4 3,30 33,-31-30,0-1,1 1,0-2,0 0,0 0,1 0,4 0,3 1,1 0,1-1,-1-1,1-1,13 1,-27-5,1-1,-1 1,0 1,0-1,0 1,0 0,0 0,-1 1,1-1,-1 1,0 0,3 4,6 7,-1 0,-1 1,5 8,25 31,-29-41,-6-7,0 0,-1 1,0 0,3 5,-1 4</inkml:trace>
  <inkml:trace contextRef="#ctx0" brushRef="#br4" timeOffset="228152.907">8920 3972,'-1'11,"1"0,-2 0,1-1,-2 1,1 0,-1-1,-1 0,-4 10,-6 8,-2-1,-8 10,17-27,-11 28,16-32,-1 0,1 0,-1-1,-1 1,1 0,-1-1,0 0,-3 3,-16 17,1 1,2 0,0 2,-6 14,6 2,3-6,10-23,0 0,2 1,-2 3,3-5,-1-1,0 0,-1 0,-6 10,6-13,-1 0,0 0,-1-1,0 0,0 0,-2 1,-4 3,2 0,0 2,0-1,-6 13,7-12,0 0,0 0,-1-1,-11 9,5-6,0 2,2 0,-12 17,13-15,-1-1,-1 0,-12 9,16-18,6-5,0-1,1 1,-1 0,1 1,1-1,-1 1,1 1,1-1,-1 1,-2 5,4-5,-1 0,0 0,-1 0,0-1,0 1,0-1,-6 5,-7 5,1-1,-7 2,9-6,-4 5,1 1,0 0,-5 10,-13 13,12-17,-20 15,25-24,1 1,1 1,0 1,-3 5,15-17,0 0,-1-1,1 0,-2 0,1-1,0 1,-1-1,0-1,-4 3,-34 21,26-9,0 0,2 1,0 1,-11 17,-31 37,42-55,2 1,-13 22,22-31,1-1,0 1,1 0,-2 8,2-7,0 0,0 0,-7 11,-4 0,10-15,0 0,0 1,1-1,0 1,0 0,1 0,0 0,0 0,0 5,2-3,0-1,0 1,1 0,0-1,1 1,0-1,1 1,0-1,0 1,1-1,1 0,0 0,0-1,1 1,0-1,0 0,1 0,0-1,1 1,0-1,1-1,5 6,25 26,-30-30,-1 0,2 0,-1-1,1 0,0-1,1 0,0 0,0-1,0 0,1-1,2 1,14 2,-12-5,-1 1,-1 1,1 0,0 1,-1 0,0 1,7 6,-12-8,1 0,0 0,0-1,0 0,0-1,1 0,-1 0,1-1,2 0,4 1,0 1,-1 1,2 1,174 79,-148-67,0 2,-1 2,20 15,-14-10,-37-22,-1 1,1 0,-1 0,0 1,-1 0,0 1,0 0,0 1,-1 0,1 2,-1 0,1 0,0-1,0 0,1 0,1-1,7 5,14 9,23 11,24 15,2 14,-2-8,-49-33,1-1,1-2,12 5,0-8,-36-14,0 0,-1 1,1 0,0 0,-1 1,0 0,4 3,3 3,0 0,1 0,0-1,0-1,1-1,0 0,0-1,1 0,6 0,54 19,-7-3,-46-14,-1 1,0 0,0 2,-1 1,3 2,25 13,71 27,-58-24,26 8,-76-33,10 4,161 62,-174-67,0 1,-1 1,1 0,-1 0,0 1,-1 0,1 1,-1 0,3 5,1-1,0 0,1-1,11 7,-9-9,0 0,0-1,1-1,0-1,1 0,-1-1,1-1,0 0,12 0,-1 2,-1 0,25 11,1 0,-39-14,-1 2,0-1,0 2,0 0,0 0,-1 1,0 1,5 4,-1-1,0-1,1 0,0-1,0-1,1 0,1-2,-1 0,6 0,159 38,-159-38,1-1,-1-1,0-2,15 1,101-5,-52 0,308 2,-365-2,0-1,0-1,5-3,18-2,-33 6,0-1,0-1,0-1,0-1,-1-1,0 0,-1-1,0-2,4-2,110-67,-77 49,-1-3,0-4,-41 26,0-1,-1-1,0 0,-1-1,1-3,-1 2,1 0,0 1,1 1,10-9,-19 19,0 0,0 0,-1-1,1 1,-1-1,0 0,-1-1,1 1,-1 0,0-1,-1 0,1 0,0-4,0 0,-1 0,-1-1,1 1,-1 0,-1-10,-5-257,5 267,-1 1,-1-1,1 0,-2 1,1-1,-1 1,-1-2,-31-65,18 41,-24-42,26 51,1 0,1-1,-1-7,13 30,-20-54,-11-20,22 56,0 0,-2 1,-1 0,0 1,-6-6,12 18,1-1,1 1,0-1,0 0,0 0,1-1,1 1,-2-8,-3-13,2-1,1-6,2 13,-1 0,-1 1,-1-1,-4-6,6 22,0 1,0 0,-1-1,0 2,0-1,-4-3,-20-30,0-7,-2 1,-15-15,-31-45,64 88,-1 1,-6-6,-11-13,-7-7,-8-13,23 25,6 9,1-2,1 1,-3-9,10 18,-1 0,-1 0,0 1,-1 0,-1 1,0 1,-6-5,-28-30,31 29,1-1,0-1,2 0,0-1,1 0,-3-11,-2 2,-2 0,0 2,-2 0,-1 2,-14-14,8 9,19 19,0-1,0 0,1 0,1-1,0 0,-4-12,5 12,0-1,-1 1,-1 0,0 1,-1 0,0 0,-1 0,-11-11,0 0,2-1,1-1,1-1,1-1,-11-25,10 18,-2 1,-2 1,-1 1,-10-11,3 3,9 13,10 14,0 1,1-2,0 0,1 0,0 0,1 0,-2-10,4 8,-1 1,0 0,-1 0,0 1,-1 0,-1 0,0 0,-1 1,0 1,0-1,-2 1,1 1,-1 0,-1 0,-9-5,-39-27,-10-11,61 46,1 1,-2 0,1 0,-1 1,0 1,0-1,-7-1,-14-2,-30-5,-8-2,41 8,-15-4,1-1,-37-17,16 2,-17-4,57 24,0 1,0 1,-1 0,1 2,-13 0,-17-1,-19-5,25 2,0 3,-4 1,-430 4,476-1,-1 0,0 0,1 0,-1 0,1 1,-1 0,1 0,-1 0,1 1,0 0,-1 0,1 0,0 1,0 0,1 0,-1 0,1 0,-2 2,-7 11</inkml:trace>
  <inkml:trace contextRef="#ctx0" brushRef="#br4" timeOffset="231305.949">7465 5984,'8'1,"0"0,0 0,0 1,0 0,0 1,-1 0,1 0,-1 1,1 0,2 1,0-1,0 0,0 0,0-1,3 0,45 3,-44-5,1 0,-1 1,0 0,0 1,0 1,-1 0,10 5,55 24,-52-24,-2 2,0 0,0 2,9 6,-18-9,0-1,0-1,1-1,0 0,0-1,8 2,26 4,27 3,-46-10,0 1,-1 1,0 2,0 1,25 12,1 2,-43-19,0 0,-1 0,1 2,-1-1,-1 1,1 1,3 4,-8-6,0 0,0 0,1-1,-1 1,1-2,0 1,1-1,-1-1,1 1,0-1,0-1,2 1,19 6,1 1,-2 1,1 2,3 4,-4-3,1 0,0-2,28 6,-29-11,-1 0,0 1,0 2,-1 1,-1 1,16 10,217 147,-193-122,-43-29,0-2,0-1,5 1,143 68,-157-78,1-1,0 0,0-1,0 0,1-1,-1-1,-2-1,-1 1,1 1,-1 0,0 1,0 0,0 0,-1 1,1 1,6 5,4 5,-9-6,1 0,0-1,0 0,10 3,40 18,2 5,-54-28,-1-2,0-1,0 0,0-1,0 0,0-1,11 1,-10-1,1 0,0 1,-1 0,0 1,3 2,24 10,-24-10,0 0,0 1,0 1,8 6,26 17,1-3,1-2,25 8,-24-10,77 42,50 37,-117-66,-10-1,-41-27,0-1,1 0,0 0,0-1,9 3,9 2,-1 1,-1 2,0 0,10 9,-19-12,0-2,1 0,16 5,37 18,-46-19,1-2,0 0,7 0,-7-3</inkml:trace>
  <inkml:trace contextRef="#ctx0" brushRef="#br4" timeOffset="234885.253">8072 5268,'0'4,"0"0,-1 0,2 0,-1 0,0 0,1 0,0-1,0 1,0 0,0 0,0-1,1 1,0-1,0 1,0-1,0 0,0 0,1 0,-1 0,1 0,0 0,0-1,0 1,0-1,0 0,0 0,1 0,1 1,33 13,-17-7,0 0,-1 1,0 1,8 8,18 11,46 23,-53-31,-19-12,1-1,0 0,2-1,18 7,-22-6,0 1,-1 0,-1 2,14 10,19 13,-27-20,-5-2,1-2,0 0,0-1,5 0,33 11,63 25,-5 6,80 34,-183-81,8 3,0-1,1 0,0-1,0-1,0-1,20 0,-10-2,-1 0,1 2,-1 2,0 1,0 1,21 9,40 11,-60-19,-1 0,0 2,-1 1,3 3,-11-4,1-1,0-2,1 0,0-1,0-1,14 1,4 2,0 1,-1 3,9 5,-32-11,0 2,-1 0,0 1,10 8,-11-7,0-1,1 0,0-1,14 5,71 31,-51-22,43 27,74 20,-151-63,-1 1,1 1,-2 0,1 1,-2 1,1 0,-1 1,-1 0,0 1,-1 0,0 1,1 3,-10-14,0-1,0 1,1 0,-1-1,1 0,-1 0,1 0,0 0,0 0,0 0,0-1,0 1,2 0,4 0,1 1,-1-1,10 0,-11-1,0 0,0 1,0 0,0 0,0 0,3 3,8 6,1 1,-1 0,-1 2,0 0,-1 1,-1 1,7 9,3-1,0-1,17 11,-22-19,0 2,-1 0,-1 1,-1 1,8 10,-18-19,1-1,0-1,1 1,-1-1,2-1,-1 0,1 0,0-1,4 1,1 1,-1 1,0 1,0 0,2 3,16 17,-9-7,1-2,1 0,1-2,8 4,-14-10,0 1,8 8,-9-6,0-2,14 7,-7-6,-1 2,0 0,-2 1,0 2,-1 0,9 12,-15-14</inkml:trace>
  <inkml:trace contextRef="#ctx0" brushRef="#br4" timeOffset="238102.105">8681 4634,'14'14,"23"21,5 1,-34-28,0 0,1-1,0 0,0 0,0-1,1-1,7 4,-6-4,3 0,1 1,-1 0,0 2,0-1,0 2,-1 0,-1 0,1 2,6 4,0-1,1-1,0-1,1-1,4 2,20 10,72 36,-70-38,-2 3,0 1,13 13,-28-12,-24-20,1 0,0 0,0 0,0-1,3 1,26 13,-20-12,-1 1,0 1,0 0,-1 1,6 6,11 11,1-1,1-2,1-1,1-2,28 13,-26-15,-2 2,-1 2,-1 1,-1 2,2 3,-19-18,1 0,1-1,-1 0,2-2,-1 0,3 0,7 3,-1 1,6 5,-12-3,0 2,0-1,-2 2,0 1,5 6,-23-24,20 19,1-2,0 0,1-1,6 1,-1 1,-1 0,20 20,-25-19,1 0,0-1,2-1,9 4,-22-13,0 0,0 0,-1 1,6 7,29 23,-34-31,0 1,-1 1,6 7,9 8,24 27,-38-38,2 0,0-1,1 0,13 8,-17-14,0 0,0 1,0 0,-1 0,0 1,0 0,-1 1,-1 0,5 7,-7-9,1-1,-1 1,1-1,1 0,-1 0,1-1,0 0,7 4,14 8,26 13,-2-2,-11-4,-10-7,-1 1,-1 1,-1 1,18 19,-30-27,1 0,0-1,0 0,1-2,7 3,14 9,-8-5,-16-9,0 1,0 0,-1 1,0 1,0 0,9 11,-13-10,1-1,1 0,-1 0,2-1,-1-1,2 0,-1-1,1 0,0-1,0 0,10 2,-4-3,41 14,56 26,-109-41,-1 0,1 0,-1 1,0 0,0 0,0 0,0 2,-1 0,1-2,0 1,1-1,0 0,0 0,6 3,29 8,-31-12,1 0,-1 0,-1 1,8 5,-5 2,-5 0</inkml:trace>
  <inkml:trace contextRef="#ctx0" brushRef="#br4" timeOffset="241367.573">8920 4370,'0'1,"0"-1,0 1,0 0,1-1,-1 1,0 0,0-1,1 1,-1 0,1-1,-1 1,0 0,1-1,-1 1,1-1,-1 1,1-1,0 1,-1-1,1 0,-1 1,1-1,0 0,20 9,-5-3,5 8,-2 0,9 8,-12-8,0-1,1-1,17 8,16 7,-1 2,-1 3,28 23,-64-46,0-1,1-1,0 0,1 0,12 3,34 17,-51-21,-1 0,1 1,-1 0,-1 0,7 8,12 11,-6-8,-1-2,2 0,0-1,1-1,0-1,1-1,1-1,11 3,-25-10,20 6,-1 1,6 4,-27-11,0 0,0 1,-1 0,1 0,-1 1,0-1,-1 2,0-1,0 1,1 1,0 0,0-1,1 1,0-1,1-1,-1 1,1-2,0 1,1-1,7 3,38 24,-30-15,0-1,1-1,1-2,0 0,1-2,25 7,-37-12,-1 0,0 0,-1 2,0 0,0 0,4 5,3 1,1-1,4 0,127 68,-131-72,-1-1,10 1,-16-5,0 1,-1 0,1 1,-1 1,0 0,5 4,158 104,-137-97,-34-16,1 1,-1-1,0 1,0 1,0-1,0 1,-1 0,1 0,1 3,8 9,9 9,0 0,1-2,2-1,27 19,-38-30,-1 0,0 2,11 12,11 9,-26-26,1 0,0 0,0-1,10 3,33 20,-3 9,-30-22,1-1,1 0,11 4,116 40,-138-53,-1 0,1 1,-1 0,-1 2,0-1,3 4,15 13,-20-20,0 0,0 0,1-1,-1 0,1-1,0 0,0 0,-9-4,0 0,0 0,0 1,-1-1,1 0,0 0,0 0,0 0,0 0,0 0,0 0,0 0,-1 0,1 0,0 0,0-1,0 1,0 0,0-1,-1 1,1 0,0-1,0 1,-1-1,1 0,0 1,-1-1,1 1,0-1,-1 0,1 0,-1 0,8-13</inkml:trace>
  <inkml:trace contextRef="#ctx0" brushRef="#br4" timeOffset="243882.89">8999 3920,'2'5,"-1"1,1-1,0 0,0 0,1 0,-1 0,1-1,0 1,1-1,-1 1,3 1,2 5,9 9,0-2,1 0,1 0,0-2,10 6,41 36,-52-44,0 0,1-1,0-1,19 9,-19-11,1 1,-1 1,-1 0,-1 2,3 2,9 9,1-1,0-1,2-2,1-2,0 0,1-3,11 4,-34-15,1 0,-2 0,1 2,0-1,-1 1,-1 1,1 0,-1 0,7 9,-5-7,0 0,0-1,1-1,0 0,0 0,1-1,11 4,17 11,-7-4,1-2,27 8,-8-3,-25-8,-19-7,1-2,0 1,0-2,6 2,1 0,0 1,-1 1,0 0,0 1,0 1,10 8,26 13,-33-21,0-2,0 0,1-1,15 2,-20-5,1 1,-1 0,0 1,0 1,-1 0,0 2,14 8,-20-11,0 0,0 0,1-1,-1 0,1-1,0 0,0-1,0 0,0 0,0-1,5 0,43 8,-52-7,0 0,-1 1,1-1,-1 1,0 0,0 1,0-1,0 1,0 0,-1 1,0-1,0 1,0-1,1 3,2 2,0-1,1-1,-1 1,7 3,10 3,0-1,1-2,1 0,0-1,0-2,3 0,-21-6,0 2,-1-1,1 1,-1 0,0 0,4 3,14 9,-15-10,0 0,-1 1,1 0,-1 0,-1 1,0 1,0-1,0 1,-1 1,-1-3,0-1,0 1,0-1,1-1,0 1,0-1,0-1,0 1,1-1,7 3,2-2</inkml:trace>
  <inkml:trace contextRef="#ctx0" brushRef="#br4" timeOffset="246820.998">9581 3945,'-1'1,"0"-1,-1 0,1 1,0-1,0 1,0-1,-1 1,1-1,0 1,0 0,0 0,0-1,0 1,0 0,0 0,1 0,-1 0,0 0,0 0,0 1,-14 27,12-21,-17 30,2 1,2 1,2 1,1 0,2 1,-12 52,21-84,-1-1,0 1,-1-1,0 0,-1 0,0 0,-4 6,-10 11,-18 19,-7 8,17-15,1 2,-3 8,22-37,0-1,-1 0,0-1,0 1,-6 3,3-2,0 1,1 0,-4 5,-12 27,1 1,3 2,1 0,-9 35,23-63,-1-1,0 0,-2-1,0 0,-1 0,-1-1,-11 12,8-8,0 0,0 2,-2 8,-29 41,-34 42,57-79,-18 17,-9 14,41-54,-1 0,0-1,-6 5,-23 26,-12 18,-30 26,-11 11,38-40,-20 13,-12 12,81-76,1 1,-1-1,1 1,1 0,-1 0,1 1,0-1,0 1,1 0,0-1,-1 5,-2 14,1 0,1 16,0-10,1-18,0-1,-1 1,0-1,-1 0,-1 0,0 0,0-1,-1 1,0-1,-5 5,-10 11,-1 0,-1-2,-8 6,27-27,1 1,0-1,0 1,0 0,0 0,1 0,-1 0,1 0,-1 6,1-5,0 0,0-1,-1 1,1 0,-2-1,0 2,-2-3,2-6</inkml:trace>
  <inkml:trace contextRef="#ctx0" brushRef="#br4" timeOffset="250352.27">10295 4131,'-1'5,"-1"-1,0 0,0-1,0 1,0 0,-1 0,1-1,-1 0,0 1,0-1,-1 0,1 0,-1 0,-4 5,-3 2,2 1,-1 0,2 1,-1 0,2 0,0 1,0 0,1 0,0 1,-6 19,-15 27,22-50,-1 0,0 0,-1 0,0-1,0 0,-1-1,-5 5,4-5,2 1,0-1,0 1,0 1,1-1,0 1,1 0,0 1,1-1,-2 8,-6 22,1 1,1 10,5-26,-6 35,6-28,-1 0,-2-1,-6 15,3-16,8-18,-2 0,1 0,-2 0,0-1,0 1,-2 1,-3 2,1-1,1 2,1-1,0 1,1 0,1 1,0 0,1 0,1 0,1 0,-1 10,0-1,-1 0,-1-1,-1 0,-2 0,-4 8,-12 39,17-51,-1 0,-1-1,0-1,-5 5,-7 14,-36 57,36-62,1 1,-16 36,8-9,14-29,1 0,0 3,6-15,0-1,-2 0,0-1,-2 0,1-1,-2 0,0-1,-2 0,1-1,-2-1,0 0,-2 0,8-8,0-1,0 0,-1-1,1 0,-1 0,0-1,0-1,-48 17,54-16,0-1,0 1,1 0,-1 0,1 0,-1 1,1-1,0 1,1 0,-2 2,-20 25,2 2,2 1,-4 8,17-27,1 0,1 0,1 0,0 1,1 0,0 0,1 0,1 0,1 7,1 38,1-42,-1 1,0-1,-2 1,0-1,-1 0,-1 0,-5 16,0-9,1 0,2 0,1 0,-1 14,5-28,-1-1,0 1,0 0,-1-1,-1 0,0 1,0-2,-1 1,0 0,-1-1,-1 1,-1-1,1 1,0 0,0 0,1 0,1 1,0 0,1 0,0 1,-2 9,0-2,0-4</inkml:trace>
  <inkml:trace contextRef="#ctx0" brushRef="#br4" timeOffset="253201.269">10984 4316,'0'40,"-2"-1,-3 13,2-35,0 0,-2 0,1-1,-2 1,0-1,-5 8,-1 2,2-1,-7 28,10-29,-1 0,-1-1,-9 17,-6 9,18-34,-1 0,0-1,-1-1,-3 4,-4 6,1 1,1 0,-4 12,5-10,-1 1,-17 21,23-36,1-1,0 1,1 1,0-1,-2 10,3-9,-1 0,0 0,-1 0,0-1,-2 2,-18 25,-8 10,2 2,-12 31,27-42,-6 23,10-27,5-19,0 0,-2 0,0-1,-1 0,0-1,-1 0,-4 2,-2 5,0 0,-9 16,12-8,0-1,-5 19,10-22,-1-1,-1 0,-1-1,-4 3,-129 191,137-201,1-1,1 2,0-1,0 5,3-7,-1 0,-1-1,0 0,-1 0,-1-1,-3 6,-3 0,-27 31,25-32,1 0,1 1,0 0,2 1,0 1,1 0,2 0,-1 5,3-8,-1 0,0 0,-2 0,0-1,-1-1,0 1,-1-2,-1 0,0 0,-2-1,-5 3,14-11,0-1,1 0,-1 1,1 0,0 1,0-1,1 1,0 0,0 0,1 0,-1 1,2-1,-1 1,1-1,0 1,0 5,-1 15,1 0,1 1,1-1,2 4,1 24,-4-24,0 0,-2 0,-2 0,0-1,-3 1,0-1,-4 5,3-16,-1-4</inkml:trace>
  <inkml:trace contextRef="#ctx0" brushRef="#br4" timeOffset="255645.542">11327 5057,'1'4,"-1"0,1 0,0-1,0 1,0 0,1 0,0 1,6 16,-2 22,-1 0,-1 0,-3 0,-4 42,0 5,2-69,-1 1,-1-1,0 0,-2 0,-1 0,-5 14,-9 15,-3 0,-3 2,10-25,-1 0,-6 6,6-10,1 0,2 2,-1 1,-113 222,108-211,-2-2,-1 0,-22 23,-15 22,20-24,-36 55,67-98,0 1,-2-2,1 1,-2-1,0-1,0 0,-1-1,-5 4,10-8,0 0,1 1,0 0,0 0,1 1,0-1,-2 6,-7 11,-10 25,10-19,6-14,-1-1,-1 0,-1 0,-7 7,4-6,1 1,1 1,1 1,-5 11,2 1,1 1,1 1,2 0,-3 21,4-11,7-24,-2 0,0-1,-1 1,-7 14,9-23,0 0,1 1,1-1,0 0,0 1,1-1,0 1,1 0,0 0,-4 48,2-52,0 0,-1 0,1 0,-1 0,-1-1,-1 4,-12 26,16-33,-11 32,-5 30,12-36</inkml:trace>
  <inkml:trace contextRef="#ctx0" brushRef="#br4" timeOffset="258112.091">11962 5745,'0'7,"0"-1,-1 1,1 0,-1-1,-1 0,1 1,-1-1,0 0,0 0,-1 0,0 0,0 0,0 0,-1-1,0 0,-1 1,-2 5,1-1,-1 1,2 1,-1-1,2 1,0 0,0 0,-1 9,-1-1,0 0,-7 15,-3-5,-1-1,-3 3,1-3,-14 30,-29 81,46-111,0 3,-1 0,-2-2,-1 0,-8 8,6-10,1 2,1 0,2 2,0-1,-1-2,-1 0,-6 5,2-7,-16 19,-29 42,62-76,0 1,1 0,1 0,0 1,-3 12,2-8,0 0,-8 16,8-22,-14 26,-1 0,-6 5,5-15,16-22,1 0,0 0,1 1,-1 0,1 0,0 0,-2 8,-8 22,-1-1,-2-1,-7 9,16-26,1 0,1 0,1 1,0 0,1 0,-1 19,-8 34,6-44,-2 0,-1-1,-11 23,13-31,2-1,0 1,0 3,1-2,-1 0,-7 15,-15 21,-2-1,-22 30,38-66,0-4</inkml:trace>
  <inkml:trace contextRef="#ctx0" brushRef="#br4" timeOffset="260684.486">12307 6327,'0'32,"-1"0,-2 0,-2 6,3-26,-1 0,0-1,-1 0,0 0,-1 0,0-1,0 1,-1-1,-1 0,-3 3,1-2,0 1,1 0,0 1,1-1,1 2,0-1,0 1,1 0,1 3,-3 11,-1 0,-1 0,-2-1,0 0,-4 4,-30 62,24-46,-8 10,21-41,2 0,0 1,1-1,1 1,0 1,2-1,0 0,0 8,-9 54,-18 62,25-129,0-1,0 1,-1-1,0-1,-1 1,-6 8,3-4,0 0,-5 15,-9 24,9-21,0 0,3 1,0 1,0 12,5-13,-2-1,-1 0,-2 0,-1-1,-1 0,-8 12,15-31,0 1,1-1,-2 12,3-10,-1-1,-1 1,0 0,-7 7</inkml:trace>
  <inkml:trace contextRef="#ctx0" brushRef="#br5" timeOffset="319763.984">12464 7862,'0'2,"-1"0,0 0,0-1,0 1,0 0,-1 0,1-1,0 1,-1-1,1 1,-1-1,1 0,-1 1,-2 0,-12 13,-4 11,-2 0,-17 14,-27 33,55-60,0 1,-1-2,-1 0,0 0,-1-1,0 0,-1-2,0 1,-1-2,1 0,-2-1,-7 2,17-7,0 1,0-1,0 2,1-1,-1 1,1-1,0 2,0-1,0 1,1 0,0 0,-1 0,2 1,-1 0,1 0,0 0,0 0,0 1,1 0,0-1,1 1,-1 0,0 8,0-5,0-1,0 1,-1 0,0-1,-1 0,0 0,-1 0,1 0,-4 2,9-11,-4 5,1 0,0-1,0 2,0-1,-1 4,3-8,1 0,0-1,-1 1,1 0,0 0,0 0,-1 0,1 0,0 0,0 0,0 0,0 0,0 0,0 0,1 0,-1 0,0 0,0 0,1 0,-1 0,1-1,-1 1,1 0,-1 0,1 0,-1-1,1 1,0 0,-1 0,1-1,0 1,0-1,-1 1,1-1,0 1,0-1,0 1,0-1,6 3,0-1,1 0,-1 0,0-1,1 0,-1 0,1-1,-1 0,1 0,1-1,17-3,0 0,7-4,13-2,-16 6,26 0,-27 2,0-1,3-2,-12 1,-8 3,1-2,-1 0,7-3,-15 5,0-1,-1 0,1 0,0 0,-1 0,0-1,0 1,0-1,0 0,0 0,0 0,-1 0,1-1,5-8,1 0,0 0,1 1,0 0,1 1,0 0,0 0,3 0,17-9,1 1,18-6,-41 20,-1-1,1 0,-1-1,0 0,-1 0,0-1,5-5,6-8,-2-1,2-3,-4 4,0 1,2 1,4-4,-18 20,-1 1,1-1,0 1,-1 0,1-1,0 1,0 0,0 0,0 0,0 0,0 1,0-1,0 0,1 1,-1 0,0-1,0 1,0 0,3 0,-4 1,1-1,-1 1,1-1,0 1,-1 0,0 0,1 0,-1 0,1 0,-1 0,0 0,0 0,0 0,1 1,-1-1,0 0,-1 1,1-1,0 1,0-1,-1 1,1-1,-1 1,1 0,-1-1,1 3,0 0,-1 1,1 0,-1 0,0-1,0 1,0 0,-1 0,0 0,0-1,0 1,0 0,-23 52,6-12,-2 7,11-31,2 0,0 1,1 0,1 0,0 7,4-18,-1-1,0 0,0 0,-1 0,-1 0,1 0,-2 0,1-1,-1 0,-1 0,0 0,0 2,1 0,0 0,0 0,1 0,0 3,1-4,0-1,0 1,-1-1,0 0,-1 0,0 0,-4 4,4-6,-27 38,30-43,1 1,-1-1,1 1,0-1,0 1,0 0,1-1,-1 1,1 0,-1 0,1 0,0 0,0-1,0 1,0 0,1 0,-1 1,1-3,0 0,-1 0,1 0,0 0,0 0,0 0,0 0,0 0,0 0,0 0,0-1,0 1,0 0,0-1,1 1,-1-1,0 1,0-1,1 1,-1-1,0 0,1 0,-1 0,0 1,1-2,-1 1,0 0,1 0,-1 0,4 0,0-1,0 0,1 0,-1 0,-1 0,1-1,1 0,8-6,-1 0,0 0,0-1,7-8,-5 5,0 1,16-9,5 1,38-12,-12 5,-46 21,0 0,0 1,0 1,0 0,16 0,-14 1,-1 0,1-1,-1-1,0 0,2-2,-14 4,0 0,0-1,0 1,-1-1,1 0,-1-1,1 1,-1-1,0 0,0 0,-1 0,1 0,-1-1,0 1,0-1,0 0,-1 0,1-2,-1 3,-1 0,0-1,0 1,0 0,0-1,-1 1,1-1,-1 1,0-1,-1-1,1 5,0 0,0-1,0 1,-1 0,1 0,-1-1,1 1,-1 0,1 0,-1 0,0-1,1 1,-1 0,0 0,0 0,0 0,0 0,0 1,0-1,0 0,0 0,0 1,0-1,-1 0,1 1,0-1,0 1,-1 0,1-1,0 1,0 0,-1 0,1 0,0 0,-1 0,0 0,-138 15,101-11,1 3,1 1,-13 5,45-12,-51 20,45-15,-1-2,1 1,-1-2,0 1,-7 0,-8 1,1 1,0 1,1 2,-4 2,3-2,22-7,1-1,-1 1,1 0,-1 0,1 0,0 1,0-1,0 1,0 0,0 0,1 0,-1 0,1 0,-1 2,-2 4,0 0,1 1,0 0,-2 6,4-12,0-6,0-13,1-23,2 22,0 0,1 1,1-1,1 0,0 1,0-1,2 1,0 1,1-1,0 1,6-8,-7 15,0 1,0-1,0 1,1 0,6-4,-6 5,-1 1,0-2,0 1,-1-1,1 1,-1-1,0-1,0 0,6-16,0 0,-2 0,0-1,3-16,-4-7,-8 39,1-1,1 1,-1 0,1-1,1 1,0 0,0 1,0-1,1 0,-2 5,0-1,0 1,0 0,-1-1,1 0,-1 1,0-1,0 0,0 0,-1 0,1 1,-1-1,0 0,0 0,-1-1,1 4,-1-1,1 0,-1 0,0 1,0-1,0 0,0 1,0-1,0 1,0-1,0 1,-1 0,1-1,0 1,-1 0,1 0,-1 0,0 0,1 0,-1 0,0 1,1-1,-1 1,0-1,0 1,0-1,0 1,1 0,-1 0,0 0,0 0,-1 0,-10 0,0 0,-1 1,1 1,0 0,-3 2,9-3,0 1,1 0,0 0,-1 1,1 0,0 0,0 0,0 1,1 0,0 0,-1 1,-8 9,-1 0,0-1,0-1,-1-1,-1 0,0 0,0-2,-1 0,-1-1,1-1,-16 3,19-6,0 0,1 1,0 0,-12 6,20-7,-1 0,0 1,1 0,0 0,0 0,1 1,-1 0,1 0,0 0,0 2,-15 31,18-33,-1 0,0 0,0 0,-1 0,0 0,0-1,0 0,0 1,-2 0,-25 19,0-2,-12 5,3-1,-8 8,13 2,-3 2,35-37,1 0,-1 0,0 0,0-1,0 1,0-1,0 1,0-1,-1 0,1 0,0 0,0-1,-3 1,2-4,7-5,12-10,-11 13,10-15,-1-2,-1 1,3-10,0 2,-11 22,1 1,0-1,0 1,0-1,1 2,5-6,21-22,-20 17,4-3,-2-1,0-1,-1 0,-2 0,4-10,22-75,-34 99,0 1,0 0,1 0,-1 0,1 1,1-1,-1 1,1 0,0 0,0 0,0 1,4-3,-4 3,-1 0,1-1,-1 0,0 0,0 0,-1 0,1-1,-1 0,1 0,0 1,0-1,1 1,-1 0,2 0,47-31,-41 29,1-1,-1-1,0 0,6-7,-7 4</inkml:trace>
  <inkml:trace contextRef="#ctx0" brushRef="#br1" timeOffset="329357.436">12544 7755,'0'1,"0"0,1 0,-1 0,0 0,1 0,-1 0,1 0,-1-1,1 1,-1 0,1 0,-1 0,1-1,0 1,0 0,-1-1,1 1,0-1,0 1,0-1,0 1,-1-1,1 0,0 1,0-1,0 0,1 1,29 4,-28-4,50 4,-30-4,0 1,1 2,-1 0,0 1,-1 1,15 7,-33-11,-1 0,1 1,0 0,-1-1,0 1,1 0,-1 1,-1-1,2 1,-2 0,1-1,-1 0,1 0,0-1,0 1,1 0,-1-1,0 0,1 0,-1 0,4 1,26 7,-18-5,0 0,0 0,5 4,-15-6,0 0,-1 0,1 0,-1 0,1 1,-1-1,0 1,-1 0,1 1,-1-1,3 4,14 26,-12-19,0 0,1-1,1 0,1 0,-1-1,2-1,0 0,8 6,2 0,0 2,-2 0,0 1,2 6,11 10,-16-15,0 0,7 15,22 29,-18-31,-4-8,-2 1,0 2,-2 0,-2 1,6 15,-17-30,1 0,0-1,1 0,4 6,-7-15,-1 1,1-1,0 0,0 0,1-1,0 0,0 0,0-1,1 1,0-1,0 1,0 0,-1 1,1 0,-1 0,0 1,-1 0,0 0,0 1,0 0,-1 0,3 5,-4-5,1 0,0 0,1-1,-1 0,1 0,1 0,0-1,-1 0,2 0,-1-1,8 5,-2-5,0 0,0-1,0-1,1 0,-1-1,1 0,11 0,-1-2,0 0,0-2,0-1,3-1,-20 2,0 0,1 0,-1-1,0 0,0 0,-1 0,1-1,-1 0,1-1,-1 0,-1 0,1 0,-1 0,0-1,0 0,0 0,-1 0,0 0,0-1,-1 0,1 0,-2 0,1-1,2-5,-1-1,0 0,-2-1,1 1,-2 0,0-1,0 1,-2-1,1 1,-2 0,-3-14,3 18,-1 1,-1-1,0 1,0 0,-1 0,0 1,-3-5,-47-57,14 19,20 23,-1 0,-1 2,-1 0,12 15,-1 0,1 1,-2 0,1 1,-1 1,-1 0,-7-2,-1-2,1-1,0 0,1-2,0 0,1-2,1 0,-5-7,3 4,5 8,1 0,-1 1,-16-9,15 11,2-1,-1 0,1-1,-10-11,-6-9,-21-14,40 35,-1 1,0 1,0 0,-1 0,0 1,-4 0,-9-5,-1-2,1-1,1 0,1-2,-5-5,-32-22,46 35,-1 0,-11-4,-24-12,14-1,27 19,0-1,0 1,0 1,-1 0,-7-2,12 5,0 0,0-1,0 0,1-1,-1 0,1 0,-1-1,1 1,-1-1,1 2,-1-1,0 1,-1 0,1 0,-1 0,-7 0,-1 0,0 2,0-1,0 2,0 0,-15 1,-18 0,42-1,0 0,1 0,-1-1,0 0,1 0,0-1,0 1,-1-1,-4-4,-6-3</inkml:trace>
  <inkml:trace contextRef="#ctx0" brushRef="#br6" timeOffset="350362">6247 5772,'0'4,"0"-1,1 0,-1 0,1 0,0 0,0 0,0 0,0 0,0-1,1 1,-1 0,1 0,0-1,0 1,0-1,0 0,0 0,0 1,2-1,6 6,0-1,1 0,0-1,3 2,1 0,2 0,0 0,0-1,1-1,-1 0,1-2,5 1,31 3,24 0,-67-7,9 2,0 1,-1 0,0 2,8 3,-9-3,0 0,1-1,0-1,17 1,62-2,13-4,-1-1,-103 2,-1 0,1-1,-1 1,1-1,-1 0,1-1,-1 0,0 0,4-2,-7 2,1 0,-1 0,1-1,-1 1,0-1,0 0,0 0,0 0,-1 0,1-1,-1 1,0-1,0 1,0-1,1-3,48-110,-48 109,0 1,0-1,-1 0,1-3,-2 5,0 0,1 1,0-1,0 1,0-1,1 1,0 0,3-5,6-8,-1-1,-1 0,0-1,-2 0,0-1,-1 0,-1 0,-1-1,-1 1,-1-1,-1-3,-1 12,-1 0,0 1,-1-1,0 1,-1-1,-1 1,0 0,-1 0,0 0,-4-8,0 4,-1 0,0 1,-1 0,0 1,-1 0,-1 0,-4-2,9 10,-1 1,1-1,-1 2,0-1,0 1,-1 0,1 1,-1 0,-2 0,-1-1,0-1,0 0,0 0,-1-2,8 4,-24-16,0 2,-1 0,-1 3,-7-3,28 13,1 0,0-1,0 0,1-1,0 0,-3-3,4 3,1 1,-1 0,0 0,-1 1,1 0,-1 0,1 1,-1 0,-7-2,-4 2,0 2,0 0,-17 1,23 1,0-1,1 0,-1-1,0 0,1-1,-1 0,1-1,0-1,-11-3,5-3,-2 0,1 2,-1 1,-1 0,1 1,-1 2,0 0,-9 0,20 3,0 0,1-1,-1 0,0 0,1-1,0 0,-1-1,1 0,-6-4,-4-4,2 0,0 0,0-2,1 0,-2 0,1 1,-2 1,0 1,0 0,-2 1,-6-4,1 0,-5-6,24 14,0-1,0 1,1-1,0-1,0 1,1-1,0 0,0 0,1 0,-2-6,-18-31,19 36,0 0,1-1,0 0,0 0,1 0,1 0,0 0,0-1,0-9,0-18,3 0,1-7,0-15,-2 43,1-1,1 0,1 1,0-1,1 1,1-1,-1 7,0-1,1 1,1 1,0-1,0 1,1 0,0 1,1-1,3-2,-3 3,-1-1,0 0,0-1,-1 1,-1-1,1 0,0-5,-2 5,0 1,1 0,0 0,1 0,0 1,1 0,0 0,5-5,3-1,2 1,0 0,0 2,15-9,-24 18,0-1,0 1,0 0,1 1,-1 0,1 1,-1-1,6 1,17 0,25 3,-34-1,0 0,0-1,21-4,12-5,0 2,-1 3,14 2,-59 2,1 0,-1 0,0 1,1 0,-1 0,0 1,0 0,0 1,0 0,-1 0,1 1,-1 0,8 5,8 10,0 1,-1 2,10 12,24 23,-50-51,0 0,-1 1,0 0,0 0,0 0,-1 1,0-1,-1 1,0 0,0 1,0-1,-1 1,-1 0,1-1,-1 1,-1 0,0 0,0 1,-1 5,-1 32,0-31,0 0,2 1,0-1,0 0,2 3,3 0</inkml:trace>
  <inkml:trace contextRef="#ctx0" brushRef="#br7" timeOffset="382322.013">1909 903,'0'2,"0"0,0 0,0 0,0 0,1 0,-1 0,1-1,-1 1,1 0,0 0,0-1,0 1,0 0,0-1,0 1,0-1,0 1,1-1,-1 1,2 0,0 0,0 0,0-1,0 1,0 0,0-1,1 0,-1 0,0 0,2 0,12 2,-1-2,0 0,1-1,8-1,-5 1,35-3,1-3,-2-2,7-4,25-4,-27 10,0 2,55 3,-50 2,-1-3,30-6,-12-1,17 4,-18 1,12-8,-56 6,0 2,4 1,251 3,-132 1,-129-3,-1 0,30-8,-26 4,-1 2,12 0,277 4,-150 1,-156-2,-1-1,0 0,0-1,0 0,0-1,8-4,-2 1,0 2,20-4,-7 5,1 1,0 2,0 2,-1 1,9 2,61 12,4 6,44 7,135 8,-90-13,11 11,22 7,-211-37,0 1,0 1,0 1,-1 0,0 1,3 2,0-1,0-2,8 3,130 27,-78-21,14 8,-65-17,0-2,1-1,0-1,5-2,8 2,26 6,-19 2,-1 3,33 14,-57-19,-14-7,0 1,0-1,1-1,0 0,-1-1,1 0,0 0,0-2,-1 1,1-1,0-1,-1 0,1-1,-1 0,1-1,-1 0,5-3,1 1,1 0,0 1,1 2,11-2,-8 2,0-2,19-5,8-9,30-17,9-4,-17 7,-50 22,1 1,0 1,1 1,0 1,0 1,7-1,45-5,-29 4,0 2,26 1,-42 3,1-1,-1-1,1-2,-2-1,1-1,-1-1,0-2,-1-1,18-11,-34 18,-1 1,1 0,0 1,0 0,0 1,0 1,4-1,-2 1,-1-1,1 0,-1-1,0-1,9-3,47-25,18-9,-33 19,-1-3,18-12,-58 29,0 0,-1 0,-1-1,1-1,-1 0,-1 0,0-1,3-5,-7 8,0-1,-1 1,0-1,-1 0,1 0,-2-1,0 1,0-1,0 1,-1-1,-1 0,1-9,-1 9,-1 1,0-1,-1 1,0 0,0-1,-1 1,0 0,-3-9,3 14,0 0,0 0,-1 1,1-1,-1 1,0-1,0 1,0 0,0 0,0 0,-1 0,1 1,-1-1,0 1,1 0,-1 0,0 0,-1 1,1-1,-3 1,-18-4,0 1,0 2,0 0,-1 2,1 1,-12 2,-34 0,-30-2,-261-2,204-15,72 5,1 1,27 2,-45 0,72 6,0-1,-16-5,13 2,-29-1,15 3,1-3,-24-7,17 4,-35-3,-36 7,-34 6,67 1,84-1,0 0,0-1,0-1,0 1,1-1,-1 0,1-1,-1 0,1 0,0 0,0-1,0 0,0-1,1 0,0 0,0 0,0 0,-3-5,6 6,0 1,0 0,0 0,-1 0,1 0,-1 0,0 1,0-1,1 1,-2 0,1 0,0 0,0 1,0 0,-1 0,1 0,-1 0,1 1,-1-1,-3 1,-7 2,-1-1,1 2,0 0,1 1,-8 3,-19 5,-196 40,180-43,-1-2,0-3,-12-2,-1201-4,715 2,520-1,-1-3,-21-5,21 3,-1 2,-16 0,-407 5,434-2,1-2,-1-1,1-2,-11-3,-57-11,60 16,1 0,0-1,-4-3,0 1,-1 2,0 1,0 2,0 2,-23 2,0 0,-30-4,71 0,0-2,-9-2,11 2,-1 0,-15 0,-38 2,-4 4,11-1,-31-3,76-1,1-1,-1 0,1-2,-10-4,10 4,0 0,-1 1,1 1,-7 0,-73-1,-63 6,39 1,89-2,7-1,1 1,-1 1,1 1,-1 2,1 1,-20 6,20-3,-1-1,0 0,-1-2,1-2,-1 0,-16-2,32-1,0 0,-1 1,1 1,0-1,0 2,0 0,0 0,1 1,-1 0,1 1,0 1,1 0,-1 0,-9 7,15-10,0 0,1 0,-1 1,0 0,1 0,0 0,0 0,-1 2,-4 5,0 0,-2-1,-8 8,10-10,0 0,0 0,1 1,1 1,-1-1,1 2,1-1,1 1,0 0,0 0,1 0,1 1,0-1,-1 6,1 6,1-1,1 1,1 10,0 37,0-2,3 3,-2-66,0 0,1 0,-1-1,1 1,0 0,0-1,1 0,-1 1,1-1,0 0,0 0,0 0,1-1,-1 1,1-1,0 0,0 0,0 0,7 5,0-1,0-1,1 0,-1 0,1-1,8 1,-4-2,0-1,0 0,0-1,9-1,44 6,-31-1,0-2,1-1,23-3,44 3,-91-1,1 1,13 4,28 4,10-7,-48-5,0 2,0 0,0 1,-1 2,1-1,-1 2,10 4,53 22,-67-23</inkml:trace>
  <inkml:trace contextRef="#ctx0" brushRef="#br7" timeOffset="383222.787">1696 321,'0'0</inkml:trace>
  <inkml:trace contextRef="#ctx0" brushRef="#br7" timeOffset="383757.363">1802 453,'5'0,"1"5,4 1,0 4,4 5,-2 0</inkml:trace>
  <inkml:trace contextRef="#ctx0" brushRef="#br7" timeOffset="384767.656">2146 692,'0'0</inkml:trace>
  <inkml:trace contextRef="#ctx0" brushRef="#br7" timeOffset="385301.684">2570 374,'4'0,"2"0</inkml:trace>
  <inkml:trace contextRef="#ctx0" brushRef="#br7" timeOffset="385851.223">3443 665,'0'0</inkml:trace>
  <inkml:trace contextRef="#ctx0" brushRef="#br7" timeOffset="386318.854">4448 560,'0'0</inkml:trace>
  <inkml:trace contextRef="#ctx0" brushRef="#br7" timeOffset="387397.971">5294 744,'5'0,"5"0,2 0</inkml:trace>
  <inkml:trace contextRef="#ctx0" brushRef="#br7" timeOffset="387905.643">6406 585,'0'-4,"0"-2</inkml:trace>
  <inkml:trace contextRef="#ctx0" brushRef="#br7" timeOffset="388423.229">7279 692,'0'4,"0"3</inkml:trace>
  <inkml:trace contextRef="#ctx0" brushRef="#br7" timeOffset="388995.697">7438 851,'0'4,"0"2</inkml:trace>
  <inkml:trace contextRef="#ctx0" brushRef="#br7" timeOffset="389517.31">8020 771,'0'-4,"0"-7,0-5,0-5,0-3,0-2,0 3</inkml:trace>
  <inkml:trace contextRef="#ctx0" brushRef="#br7" timeOffset="390006.263">7781 269,'-4'0,"-2"0</inkml:trace>
  <inkml:trace contextRef="#ctx0" brushRef="#br7" timeOffset="400107.902">347 3284,'-2'0,"-1"1,1 0,-1 0,1 0,0 0,-1 0,1 0,0 1,0-1,0 1,0 0,0-1,0 2,-24 25,11-7,12-15,0-1,0-1,0 1,-1 0,0-1,0 0,0 0,-1 0,1 0,-1-1,0 0,0 0,0 0,0 0,-3 0,4-1,-11 2,1 2,0 0,-7 4,17-7,-1-1,1 1,0 1,0-1,0 0,1 1,-1 0,1 0,0 0,0 0,0 1,0 1,-32 47,29-45,0 0,1 0,0 0,0 0,0 1,1 0,1 0,-1 0,2 1,-1-1,-1 10,3-3,0 0,1 0,0 0,1 0,1 0,4 15,-5-26,1 0,-1 1,1-1,1 0,-1 0,1 0,0 0,0-1,0 1,1-1,-1 0,1 0,0 0,1 0,-1-1,0 0,1 0,0 0,0 0,0-1,4 2,22 7,1-2,0-1,0-2,0-1,7-1,102 1,13-7,-13 0,606 2,-711 2,0 1,19 5,-16-2,39 1,92 6,-85-4,4-4,-28-4,1-2,-1-4,0-1,28-9,-27 3,1 4,0 2,4 2,193 5,-104 1,-85-1,-8 0,25-4,-14-9,-49 7,-1 0,12 1,15-1,25-6,-27 3,13-4,-31 6,-1 1,24-1,46 6,-57 1,1-2,-1-1,26-6,-68 8,27-6,0 2,2 1,-20 3,0 0,1 0,-1 1,0 0,0 1,0 0,6 3,33 9,0-1,42 3,102 6,-71-9,52 0,171-11,-180-3,-122-1,-1-2,36-9,-43 7,84-21,-82 18,-2-2,1-1,6-5,15-6,-2 1,-38 14,1 1,-1 1,1 0,0 1,1 1,2 1,53-2,0 4,13 4,26-1,342-2,-415-2,1-2,28-7,-12 2,6-2,-34 5,1 1,16 0,364 3,-208 4,128-2,-319 0,0-1,0 0,0 0,0-1,0-1,-1 0,1-1,-1 0,1 0,-1-1,-1 0,9-7,-1 3,1 0,-1 1,1 1,1 0,-1 2,1 0,0 1,0 1,1 1,-1 0,1 1,2 2,9-3,0-1,19-5,-14 2,25 0,64 6,-61 1,19-3,-57-2,0 0,0-2,13-5,-7 2,27-4,1 3,51-15,-80 14,-2-1,0-1,17-10,-15 6,0 3,31-11,2 3,-37 12,0 1,1 0,0 3,1 0,26-1,-12 2,0-1,-1-2,10-4,35-8,-41 9,-30 7,1 0,0 1,0 0,0 0,1-1,-1-1,0 0,0-1,-1-1,0-1,0 0,0-1,1-3,8-3,1 1,24-8,-43 19,0 0,0 0,-1 0,1-1,-1 0,0 0,4-4,-9 7,1 0,-1-1,1 1,-1-1,0 0,0 1,1-1,-1 0,0 0,-1 0,1 0,0 0,0 0,-1 0,1 0,-1 0,0 0,0 0,1 0,-1 0,-1 0,1 0,0 0,0 0,-1 0,1 0,-1 0,0 0,0-2,-2 0,1 0,-1 0,0 0,0 0,-1 0,1 1,-1-1,1 1,-1 0,-1-1,-45-27,44 27,-6-2,0 0,-1 0,0 2,0 0,0 0,0 1,0 0,-1 1,-4 1,-28-1,0 2,-7 3,-29 0,-17-4,-95 3,97 10,59-6,-35 1,-75-4,-101 5,-137 29,221-30,75-5,-8 5,26 0,-21 2,-66 16,96-11,-86 19,-31-2,135-28,-1-1,-13-3,6 0,-18 4,54-1,-1 0,0 1,1 1,-1 1,-14 6,32-11,-23 10,0-1,0-1,-1-1,0-1,0-1,-22 1,-12 0,0 2,1 3,-6 3,14-1,-1-3,-1-2,0-3,-16-1,-566-6,616 1,0-1,1 0,-1-2,0 0,-14-6,-38-8,63 18,1 0,0 0,-1 0,1 1,-1 0,1 0,0 0,0 1,-1 0,1 0,0 0,1 0,-1 1,-31 11,-19-2,0-2,-1-3,0-3,-4-1,14-1,-72 10,59-4,-27-2,-320-6,187-1,186 3,1 1,-26 6,22-3,-1-2,-5-1,-315-2,169-2,158 2,-1 2,-23 6,18-3,-24 0,-129-5,109-2,66 3,0-1,0 2,0-1,0 2,1 0,-9 4,-39 10,12-9,-50 1,-1 0,5-2,0-3,-66-7,31 0,68 3,24 1,0-3,-24-3,48 2,1-2,0 0,0 0,0-1,-3-3,-34-11,22 10,1 2,-1 1,0 2,-1 0,1 2,-11 1,-3 0,0-1,0-2,1-2,0-1,-17-7,16 2,0 1,-1 3,0 1,-1 3,-10 0,5 5,27 1,0-2,0 0,0-2,0 0,-17-5,12 1,0 1,0 1,0 1,-5 2,-112 2,54 1,-629-2,696 0</inkml:trace>
  <inkml:trace contextRef="#ctx0" brushRef="#br7" timeOffset="401069.744">506 3549,'4'0,"7"0,0 0</inkml:trace>
  <inkml:trace contextRef="#ctx0" brushRef="#br7" timeOffset="401657.712">1325 3708,'0'0</inkml:trace>
  <inkml:trace contextRef="#ctx0" brushRef="#br7" timeOffset="402273.336">2173 3734,'0'0</inkml:trace>
  <inkml:trace contextRef="#ctx0" brushRef="#br7" timeOffset="403153.052">2993 3602,'0'4,"0"7,4 0,2 0</inkml:trace>
  <inkml:trace contextRef="#ctx0" brushRef="#br7" timeOffset="403722.284">3734 3734,'0'0</inkml:trace>
  <inkml:trace contextRef="#ctx0" brushRef="#br7" timeOffset="404400.753">4369 3443,'0'0</inkml:trace>
  <inkml:trace contextRef="#ctx0" brushRef="#br7" timeOffset="405035.048">5135 3602,'5'0,"1"0</inkml:trace>
  <inkml:trace contextRef="#ctx0" brushRef="#br7" timeOffset="405604.736">5692 3497,'0'0</inkml:trace>
  <inkml:trace contextRef="#ctx0" brushRef="#br7" timeOffset="406165.303">6247 3497,'4'4,"2"2</inkml:trace>
  <inkml:trace contextRef="#ctx0" brushRef="#br7" timeOffset="406799.653">7174 3522,'0'0</inkml:trace>
  <inkml:trace contextRef="#ctx0" brushRef="#br7" timeOffset="407401.872">7624 3338</inkml:trace>
  <inkml:trace contextRef="#ctx0" brushRef="#br7" timeOffset="408138.943">8072 3497,'0'4,"5"2,1-1</inkml:trace>
  <inkml:trace contextRef="#ctx0" brushRef="#br7" timeOffset="408692.421">8443 3470,'0'-5,"0"-5,0-6,0-1</inkml:trace>
  <inkml:trace contextRef="#ctx0" brushRef="#br7" timeOffset="409232.971">8602 3152,'0'0</inkml:trace>
  <inkml:trace contextRef="#ctx0" brushRef="#br7" timeOffset="409833.37">8972 3284,'0'4,"0"3</inkml:trace>
  <inkml:trace contextRef="#ctx0" brushRef="#br7" timeOffset="410417.795">9290 3311,'5'0,"0"-5,5-1,1 0</inkml:trace>
  <inkml:trace contextRef="#ctx0" brushRef="#br7" timeOffset="411483.753">9581 3047,'0'-5,"0"-1</inkml:trace>
  <inkml:trace contextRef="#ctx0" brushRef="#br7" timeOffset="412822.436">9793 3231,'-5'0,"-5"0,-2-4,2-6,2-7,3 1</inkml:trace>
  <inkml:trace contextRef="#ctx0" brushRef="#br5" timeOffset="421751.023">665 3206,'5'0,"0"0,0 0,0 0,0-1,0 0,0 0,0 0,-1 0,1-1,0 0,-1 0,1 0,-1 0,0-1,0 0,0 0,0 0,0 0,0-1,-1 1,0-1,0 0,2-3,0 1,0-1,1 1,0 0,0 0,0 1,1 0,0 0,0 0,1 1,0-2,0 0,-1 0,0 0,0-1,0 0,0-2,-2 4,0-1,-1 1,2 0,-1 0,0 1,1-1,0 1,0 0,0 1,1 0,-1 0,2-1,8 1,-1 0,1 1,0 1,-1 0,1 1,0 0,0 2,-1 0,16 4,-22-3,0 0,0 1,0 0,0 0,-1 1,1 0,-1 1,0 0,62 55,-40-33,42 42,-45-41,2-2,11 8,-36-32,0-1,0 1,0-1,1 0,-1 0,0 0,1-1,-1 0,1 0,0 0,-1 0,1-1,0 1,0-1,-1 0,1-1,0 1,-1-1,1 0,0 0,-1-1,1 1,-1-1,0 0,1 0,0-1,11-6,0-1,0-1,-1-1,-1 0,14-14,-23 22,0 0,0 1,0-1,0 1,1 0,0 1,-1 0,1-1,0 2,0-1,0 1,0 0,5 0,14-1,1 1,19 2,-20 0,11 0,-1 1,0 2,27 7,73 16,-115-22,1-2,0-1,0-1,0 0,21-3,-36 0,-1 1,1-1,-1 0,1 0,-1-1,0 1,0-1,0 0,-1-1,1 1,-1-1,0 0,1 0,-2 0,1-1,2-1,0 0,0 1,0-1,1 1,-1 1,1-1,2 0,2 1,1 0,0 1,0 0,0 1,0 0,0 1,3 0,15 0,0 2,11 2,-34-2,0 1,-1 0,1 0,-1 0,1 1,-1 0,0 0,0 0,0 1,-1 0,1 0,1 3,-1-2,0 0,1-1,-1 0,1 0,0 0,0-1,0 0,1 0,2 0,-4-1,1-1,-1-1,1 1,-1-1,1 0,-1 0,0-1,1 0,-1 0,1-1,-1 0,0 0,0 0,0 0,0-1,-1 0,6-4,-1 2,1 0,-1 1,1 0,0 1,0 0,1 0,-1 1,0 1,1 0,-1 1,1 0,-1 0,1 1,5 2,-2 0,0 0,-1 1,1 1,-1 0,0 1,-1 1,0 0,0 0,0 2,10 8,-16-13,-1 0,1 0,0 0,0-1,0 0,0 0,0-1,1 0,-1 0,1-1,0 0,-1 0,1 0,4-2,5 1,0-1,1-1,-1-1,0-1,15-4,-26 5,0 0,-1 0,1-1,-1 1,1-1,-1-1,-1 1,1-1,-1 1,1-1,-1 0,-1-1,2-2,21-24,-18 24,-1-1,1 1,1 0,-1 0,1 1,1 0,1 0,-8 5,0 1,0-1,0 1,0 0,0 0,0 1,0-1,0 1,0-1,0 1,0 0,0 0,1 0,-1 0,0 1,0 0,0-1,0 1,0 0,0 0,0 1,0-1,-1 0,1 1,0 0,45 34,-32-24,-1 0,13 6,94 53,-115-68,0 0,0 0,0 0,1-1,-1 0,1 0,-1 0,1-1,2-1,74 1,-56-2,-6 0,0-2,-1 0,3-2,40-6,103 3,4 0,56-8,-191 11,-1-1,29-10,-33 8,1 1,0 1,0 2,0 1,30 1,57 6,-115-3,-1-1,1 1,0 0,-1 1,1-1,-1 0,1 1,-1 0,1 0,-1 0,0 0,2 3,33 34,-31-30,0-1,1 0,0 0,5 4,137 89,-146-99,-1 1,1-1,0 0,0 0,0 0,1-1,-1 1,0-1,0 0,1 0,-1 0,1-1,-1 0,1 0,-1 0,1 0,-1-1,1 0,-1 1,1-2,0 0,-1 0,1 0,-1 0,1-1,-1 0,0 0,0 0,0 0,0-1,-1 1,1-1,-1 0,0 0,0 0,-1 0,1-1,1-3,5-14,-2 0,0 0,-1 0,-1-1,-1 1,-1-1,-2 0,0 0,-2-22,1 37,0 0,0 0,1 0,0 0,0 0,3-7,-3 13,-1 0,1 0,0 0,0 0,0 1,0-1,0 0,1 0,-1 1,1-1,-1 1,1-1,-1 1,1 0,0-1,-1 1,1 0,0 0,0 0,0 0,0 1,0-1,0 0,0 1,0 0,0-1,1 1,1 0,7 1,0 1,-1 0,1 0,0 1,-1 0,1 1,-1 0,2 2,14 5,-4-2,1-1,0-1,0-1,1-1,0-1,19 0,113-5,-86-2,57 7,-98 0,-1 2,0 1,0 1,24 11,-36-13,55 23,-49-19,0-1,1-1,-1-1,1 0,1-2,10 1,-29-6,19 2,0 0,-1-2,4-1,-21 0,1 1,-1-1,0-1,1 1,-1-1,0 0,0-1,0 1,0-1,-1 0,1 0,-1-1,4-3,-3 2,1-1,-1 2,1-1,0 1,0 0,0 0,1 1,-1 0,8-2,-2 2,1 1,0 0,0 1,0 0,5 1,45 3,-41-1,-1-1,1-1,0-1,0-1,12-3,-31 3,1 1,-1-1,0 0,0 0,-1-1,1 1,0-1,-1 0,0 0,1 0,-1 0,0-1,-1 1,1-1,-1 1,1-1,-1 0,0 0,1-4,-2 4,1 0,0 0,1-1,-1 1,1 0,0 1,0-1,0 1,0-1,1 1,-1 0,1 0,0 0,0 1,0-1,0 1,4-2,10 1,-1 0,1 1,0 0,0 2,0 0,0 1,8 2,28 0,-13-1,2 0,38-4,-68 1,-1-1,0 0,0 0,-1-1,1-1,0 0,-1-1,10-4,-16 5,0 0,0-1,0 1,0-1,0 0,-1-1,0 1,0 0,-1-1,1 0,-1 0,0-1,1-2,1 1,0-1,1 1,0 0,1 0,-2 2,0 0,1 1,-1 0,2 0,-1 0,0 1,1 0,0 0,0 1,0-1,0 1,0 1,1 0,-1 0,1 0,0 1,-1 0,8 0,20 0,-1 1,10 3,-33-2,1 1,-1 0,0 1,0 0,0 0,0 2,0-1,5 5,27 13,37 13,6 4,-76-34,0 0,0-1,1 0,-1-1,1 0,0-1,0 0,0-1,0 0,0 0,0-1,0-1,0 0,0 0,0-1,0 0,0-1,0-1,-1 0,0 0,0-1,0 0,0 0,-1-1,0-1,0 1,0-2,-1 1,5-6,-9 8,0 1,1-1,0 1,0 0,0 1,1-1,-1 1,1 0,0 1,0-1,0 1,0 0,0 1,0-1,0 1,1 1,-1-1,12 1,0 0,0 1,-1 1,1 0,0 1,0 2,8 0,0 0,9-1,-26-3,0-1,0 0,1 0,-1-1,0 0,0 0,0-1,0 0,0-1,0 0,0 0,-1-1,0 0,5-3,115-64,-117 65,0 1,-1 1,2 0,-1 0,0 1,1 1,-1 0,1 1,0 0,8 0,-14 1,0 1,0-1,0 1,0 0,0 1,0 0,0 0,-1 0,1 0,-1 1,1 0,-1 0,0 1,0-1,0 1,-1 0,1 0,-1 1,0-1,0 1,0 2,7 10,-7-11,-1 0,1 0,0-1,0 0,5 5,5 1</inkml:trace>
  <inkml:trace contextRef="#ctx0" brushRef="#br5" timeOffset="427985.626">1352 876,'13'15,"-10"-12,-1 0,1-1,-1 1,1 0,0-1,0 0,0 0,0 1,1-2,-1 1,0 0,1-1,0 1,12 4,0 1,-1 0,0 1,0 1,3 4,24 13,-36-22,-1 0,1 0,-1 1,0 0,0 0,-1 0,3 4,-2-2,0-1,0 0,1 0,0-1,4 3,22 12,2-1,0-2,12 4,-2-1,-39-18,-1 0,0 0,0-1,1 1,-1-1,1 0,0 0,-1-1,1 1,-1-1,1 0,0 0,-1-1,1 1,0-1,0-1,3 0,-1-2,0 1,0-1,0 0,0-1,0 1,-1-1,0-1,0 0,-1 1,0-1,0 1,-1-1,0 0,0 0,-1 0,0-1,0 1,0-1,-1 0,1-6,13-29,-14 39,0 0,-1 1,1-1,0 1,1-1,-1 1,0 0,1-1,-1 1,1 1,-1-1,1 0,0 1,0-1,0 1,0 0,0 0,0 0,0 0,0 0,3 1,9-2,-1 1,1 1,0 0,5 2,2-1,12 0,-1 2,27 6,-46-6,0 1,0 0,0 1,-1 0,0 1,0 1,10 6,-12-6,1 0,0 0,1-1,0-1,0 0,0-1,0 0,1-1,1 0,-8-2,1 0,-1-1,1 0,-1 0,1 0,-1-1,0 0,1-1,-1 0,0 0,0 0,0-1,0 0,-1 0,1-1,-1 0,5-3,-2-2,-1 0,1 0,-1-1,-1 0,0-1,-1 1,0-1,0-1,3-10,22-39,-28 58,0 0,-1 0,1 0,0 0,1 0,-1 1,0-1,1 1,-1 0,1 0,0 0,0 0,0 1,0-1,0 1,0 0,0 0,0 1,0-1,0 1,1 0,-1 0,0 1,0-1,3 1,6 1,0 1,0 0,0 1,-1 0,1 1,-1 0,6 4,19 13,36 16,-49-28,0 1,-1 1,0 2,-1 0,0 1,1 3,-15-12,0 0,1 0,0-1,0 0,1 0,0-1,-1 0,1-1,1 0,-1 0,7 0,3-1,1 0,0-1,-1-1,1-1,9-1,-23 1,-1-1,0 1,0-1,0 0,0 0,0-1,0 0,-1 0,1 0,-1-1,0 1,0-1,0-1,3-2,6-9,-1 0,0-1,7-15,10-12,-5 9,-14 19,0 0,2 0,9-9,-17 20,0 1,0 0,0 0,1 0,-1 1,1 0,0 0,0 0,0 1,0 0,1 0,-1 1,2-1,7 0,-1 1,1 0,-1 1,1 1,-1 0,0 1,1 1,-1 0,0 1,0 0,6 4,-3 0,1 0,-2 1,1 1,-1 1,-1 0,0 1,-1 1,6 6,-9-9,1 0,0-1,0-1,1 0,0 0,-3-3,-1 0,0 1,0 0,-1 0,0 1,0 0,0 1,-1 0,0 0,1 3,0 1,1 1,1-2,0 1,0-2,1 1,0-1,1-1,3 2,23 14,2-2,1-1,2 1,-34-18,0 0,0-1,1-1,0 1,-1-1,1-1,0 0,0 0,1-1,2 0,-8-1,0 0,0-1,0 1,0-1,0 0,0-1,0 1,0-1,0 0,-1 0,1 0,-1-1,0 1,0-1,0 0,0-1,0 1,0-1,-1 1,0-1,2-2,20-25,23-23,-33 38,-8 10,0-1,0 1,1 0,0 1,0 0,1 0,0 1,-1 0,1 0,1 1,-1 0,0 1,1 0,-1 0,2 1,2 0,0 0,0 1,0 0,0 1,-1 1,1 0,0 1,-1 0,0 1,1 0,2 2,15 9,-15-8,0 1,1-2,0 0,0 0,0-2,1 0,0-1,1 0,30-1,-33-3,0 2,0 0,0 0,-1 1,1 1,-1 1,1 0,-1 1,0 0,3 3,20 14,-2 1,17 15,14 10,-38-29,1-3,1 0,0-2,1-1,3 0,-11-5,0-2,0 0,1-1,0-2,0 0,0-2,9-1,-29 0,0 0,-1 0,1 0,0-1,0 0,0 0,-1 0,1 0,0-1,-1 1,1-1,-1 0,0 0,1 0,-1-1,0 1,0-1,1-1,-1 0,0-1,-1 1,1-1,-1 0,0 0,0 0,0 0,-1 0,0 0,0 0,0-1,-1 1,1-2,-2-44,-1 41,2 0,-1 1,2-1,-1 0,1 1,1-1,1-6,-3 15,1 0,-1-1,1 1,0 0,-1-1,1 1,0 0,0 0,0 0,0 0,0 0,0 0,0 0,0 0,0 0,1 0,-1 1,0-1,0 0,1 1,-1-1,1 1,-1 0,0-1,1 1,-1 0,1 0,-1 0,1 0,-1 0,0 0,1 0,0 1,7 0,0 1,0 1,-1 0,1 0,2 2,12 4,-4-3,0-1,1-1,0-1,16 0,-24-2,0-1,-1-1,1 0,-1 0,0-1,1 0,-1-1,0-1,0 0,9-4,0-1,-1-2,0 0,5-4,-20 12,1 0,-1 1,1-1,-1 1,1 0,0 1,0-1,0 1,0 0,0 0,0 1,0-1,1 1,-1 0,0 1,0-1,0 1,0 0,0 0,0 1,0-1,2 2,14 7,0 0,0 1,-1 1,11 9,8 4,44 28,-33-20,0-3,3-1,23 7,-60-30,0 0,0-2,0 0,1 0,13 0,-23-4,0 1,0-1,0 0,0-1,0 0,0 0,0 0,-1-1,1 0,0 0,-1-1,1 0,-1 0,0 0,1-1,0-1,1 0,0 1,1 0,-1 0,1 1,-1 0,1 0,0 1,0 0,0 1,1 0,-3 0,0 1,1 0,-1 0,0 1,0 0,1 0,-1 0,0 1,0 0,0 1,0 0,-1 0,1 0,-1 1,9 5,1 0,-1-1,2 0,-1-2,1 0,-1 0,2-2,-10-2,-1 0,1-1,0 0,0 0,0-1,0 0,0-1,0 0,0 0,0 0,0-1,-1-1,1 1,-1-1,1 0,3-3,-2 2,-1-1,-1 0,1 0,-1-1,0 0,0 0,0-1,-1 1,0-1,-1-1,6-7,-5 3,1-1,-1 0,2 1,0 0,0 1,1 0,9-9,-7 9,0 0,-1-1,0 0,-1-1,-1 0,0 0,0-1,-1 0,4-13,-10 24,0 0,1 0,-1 0,1 0,0 0,0 0,0 0,0 1,0-1,1 1,-1-1,1 1,-1 0,1 0,2-1,2 0,0 0,0 0,0 1,1 0,6-1,7-1,-16 3,-1 0,1-1,-1 1,1-1,-1 0,0 0,0 0,0-1,0 0,0 1,0-1,-1-1,1 1,-1 0,0-1,1-1,-1 0,0-1,0 1,-1-1,0 0,0 0,0 0,-1 0,0-1,0 1,0 0,-1 0,0-1,0-13,0 13,0 1,0-1,1 0,0 0,0 1,1-3,-1 7,0-1,0 1,0 0,0 0,0 0,0 0,1 1,-1-1,1 0,-1 0,1 1,0-1,0 1,0 0,0-1,0 1,0 0,0 0,0 0,0 0,0 1,5-2,-1 0,0 1,1 0,0 0,-1 1,1 0,0 0,-1 0,1 1,-1 0,1 0,-1 1,1-1,-1 1,6 3,2 2,0 0,-1 0,0 1,0 1,-1 0,5 5,12 9,-20-16,0 0,0 1,0 0,-1 0,2 3,-7-7,1 0,0 0,0-1,0 1,0-1,0 0,1 0,-1-1,1 0,0 1,0-1,0-1,0 1,0-1,0 0,1 0,8 1,0-1,0 0,-1-1,1-1,9-1,-20 1,-1 1,1-1,0 1,-1-1,1 0,-1 0,1 0,-1 0,1-1,-1 1,0 0,0-1,0 0,0 0,0 1,0-1,0 0,0-1,-1 1,1 0,-1 0,1-1,-1 1,0-1,0 1,0-1,-1 1,1-1,0-1,1-9,-1 0,0 0,0-1,-2 1,0-9,0 4,-1 2,-1 1,0 0,-1 0,0 0,-1 1,-2-2,0-4,0 1,-2-18,4 10</inkml:trace>
  <inkml:trace contextRef="#ctx0" brushRef="#br0" timeOffset="440096.354">3230 956,'-2'0,"0"1,0-1,0 1,0 0,0-1,1 1,-1 0,0 0,-1 1,-13 6,-9-2,-1-2,0-1,0-1,-1-1,1-1,-12-3,-21 1,30 1,0-2,-26-6,21 3,-28-2,56 8,1 0,-1 0,1 0,0 1,-1 0,1 0,0 0,0 0,0 1,0 0,0 0,0 0,0 1,1 0,-1 0,1 0,0 0,0 1,0-1,0 1,0 0,1 0,0 1,0-1,0 1,0-1,1 1,0 0,0 0,0 0,0 0,1 1,0 1,-3 12,1-1,1 1,1 0,1 0,0 0,2 0,0 0,4 14,-1-20,0-1,1 0,1 0,0 0,0-1,1 0,1-1,-1 0,2 0,0 0,-1-1,-3-3,1 0,0 0,1-1,-1 1,1-2,0 1,0-1,1 0,-1-1,1 0,-1-1,1 1,0-2,0 1,1-1,25 2,-1-2,1-2,15-2,18 0,535 3,-569 2,-1 1,1 2,-1 2,6 2,-2 0,1-1,-1-3,5 0,24-5,-34-1,26 3,-48-1,0 1,0 0,-1 0,1 1,0 0,-1 0,7 5,-6-4,-1 0,1 0,0-1,-1 0,2-1,-1 0,4 0,16 0,25-1,13 1,59 20,-15-18,-78-5,0 2,0 2,-1 0,1 3,5 2,4 2,0-1,0-3,1-1,3-2,178-2,-136-2,11-2,-16 1,56 6,-52 9,-52-7,0-2,9 0,53-4,-53-1,-1 1,1 3,25 5,-13 1,0-3,30-2,117-5,-70-1,-108 2,1 1,-1 1,0 1,2 1,31 5,-1-2,1-4,1-1,28-5,18 1,-89 2,-4 1,1-2,0 1,0-2,12-2,-22 4,-1-1,0 0,-1 0,1 0,0 0,0-1,0 1,-1-1,1 0,0 1,-1-1,0 0,1-1,-1 1,0 0,0-1,0 1,-1-1,1 1,-1-1,1 0,-1 0,0 0,0 0,2-13,0 1,-2-1,0 1,-1-1,0 1,-3-12,1-10,1 28,0-1,0 0,-1 0,-1 0,0 1,0 0,-1-1,0 1,0 0,-1 1,0-1,-1 1,0 0,0 0,-6-5,-4-2,0 1,-1 0,-1 1,0 1,0 0,-16-6,22 13,0 1,-1 0,1 1,-1 1,1-1,-1 2,-11 0,-32-6,26 3,-21-5,48 8,0 0,0 0,0-1,0 1,0-1,0 0,0 1,1-1,-1 0,1-1,-1 1,1 0,-2-3,-7-13</inkml:trace>
  <inkml:trace contextRef="#ctx0" brushRef="#br0" timeOffset="444448.222">3284 3099,'20'-1,"0"-2,0 0,0-1,-1-1,0-1,1-1,-6 1,-1-1,0 0,0 0,0-1,-1-1,0 0,7-8,13-8,-24 19,1 1,-1 1,1 0,0 0,0 1,1 0,-1 1,0-1,1 2,0 0,-1 0,5 0,50-8,-36 4,0 1,0 2,1 1,0 1,45-3,-58 2,1-2,-1 0,1-1,-1-1,0 0,-1-1,31-14,14-11,-37 18,0 1,1 1,1 1,0 1,0 1,1 2,3-1,41 2,0 3,40 4,-4 0,-91-1,0 1,-1 0,0 1,1 0,-1 2,12 4,44 12,-15-9,-28-5,1-1,0-2,16 1,348-4,-191-3,-146 1,-29-1,-1 2,1 1,21 3,-37-2,0 1,-1 1,0 0,1 0,2 2,25 11,59 14,2-5,8-2,-60-17,1-3,-1-1,0-2,25-4,23 0,-14 2,-5 0,30 4,-94-2,1 1,0 1,-1 0,1 0,-1 1,8 4,-14-6,-1 0,1 0,-1 0,0 1,1 0,-1 0,-1 0,1 0,0 1,-1 0,0 0,0-1,0 2,0-1,0 0,1 5,1 8</inkml:trace>
  <inkml:trace contextRef="#ctx0" brushRef="#br0" timeOffset="446027.08">3680 1301,'0'4,"5"2,1-1</inkml:trace>
  <inkml:trace contextRef="#ctx0" brushRef="#br0" timeOffset="446962.074">4078 1326,'0'-4,"0"-6,0-2</inkml:trace>
  <inkml:trace contextRef="#ctx0" brushRef="#br0" timeOffset="447547.012">4951 1512,'0'0</inkml:trace>
  <inkml:trace contextRef="#ctx0" brushRef="#br0" timeOffset="448147.076">5242 1274,'0'0</inkml:trace>
  <inkml:trace contextRef="#ctx0" brushRef="#br0" timeOffset="448797.343">6088 1644,'0'0</inkml:trace>
  <inkml:trace contextRef="#ctx0" brushRef="#br0" timeOffset="449494.528">6803 1379,'0'-4,"0"-2</inkml:trace>
  <inkml:trace contextRef="#ctx0" brushRef="#br0" timeOffset="450834.23">5428 3020,'-5'0,"-6"0,-1 0</inkml:trace>
  <inkml:trace contextRef="#ctx0" brushRef="#br0" timeOffset="451393.945">4607 2861,'0'0</inkml:trace>
  <inkml:trace contextRef="#ctx0" brushRef="#br0" timeOffset="452196.115">4237 3020,'0'0</inkml:trace>
  <inkml:trace contextRef="#ctx0" brushRef="#br0" timeOffset="452900.013">5321 3126,'0'5,"5"0,1 1</inkml:trace>
  <inkml:trace contextRef="#ctx0" brushRef="#br8" timeOffset="1.01356E6">14106 9319,'0'0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41BED-4309-459D-B78D-62E4771D2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F43AF-E300-40CF-920A-6F36A3506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58A21-5E1C-4906-8D13-FF2F07A9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C94-1002-44BC-80B9-76B1C5FA51B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EEC7F-1157-495D-94B8-7B52E008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610D9-FBC0-4F74-AE2F-22ACB798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EB34-1296-44B8-A57E-F7FECCD9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9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D7DB-9F80-4F88-827B-F7C09C39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11E3F-74B8-4FD4-817B-2AC956F9B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80A5-DFF0-4D7B-863F-23664A45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C94-1002-44BC-80B9-76B1C5FA51B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453D3-9C4C-43CE-829A-4EE819FE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DD089-4BE5-4395-A6D4-AB4C379D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EB34-1296-44B8-A57E-F7FECCD9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9A5D8F-6824-4C7B-9F7C-B594694FC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CEC4A-13B0-4E7C-87A2-FEB4161C9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64738-5CF3-4415-95D2-37B5B3A3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C94-1002-44BC-80B9-76B1C5FA51B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ADB35-2BD1-44E5-AFFB-11018168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4B3E5-81A3-423B-B425-0B3C3949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EB34-1296-44B8-A57E-F7FECCD9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2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AD50-8C33-4835-B9BC-E1B4D31C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0DF6C-CBA8-4A7F-A4EA-0842662AC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7BD53-86FA-47A3-83D8-36CE5529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C94-1002-44BC-80B9-76B1C5FA51B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445F4-85CF-454B-AA97-58478BFC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D0357-1397-4D2E-9620-5458F7E1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EB34-1296-44B8-A57E-F7FECCD9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0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BB6E-E61C-4B82-82D4-43E9F848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FD823-C745-4054-945D-2C1523E5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99E71-7EBC-4209-963E-0D5D6424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C94-1002-44BC-80B9-76B1C5FA51B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001F0-BE3C-4A07-A5BE-5A112E5F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1B349-76C4-4DC2-A85F-B6E6DC2E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EB34-1296-44B8-A57E-F7FECCD9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7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C1C1-68F8-4237-BC80-905A3F54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69548-39F7-40B5-BE3D-D701176D2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6D752-7BB2-450E-B300-CA56976AD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A1499-368E-46B1-B4D3-7703DA37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C94-1002-44BC-80B9-76B1C5FA51B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48D42-3000-4091-A18F-8CADCBF5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0A06-FFD8-4430-B0F5-4E6C7724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EB34-1296-44B8-A57E-F7FECCD9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3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BD56-4979-4558-9096-76D1067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E2F35-CB73-4F15-B793-A4DE9B542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C9834-3571-4762-AA14-27B9EC2DA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33FD3-0DA0-4465-93F8-2CAD9C7A6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9EDF8-0A76-462C-853D-0DD033700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02A3C9-C3BD-4E03-8E71-09386A82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C94-1002-44BC-80B9-76B1C5FA51B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F308D-D065-431D-8115-FE1B63A1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970A1-84BD-40E2-A063-314F0EBB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EB34-1296-44B8-A57E-F7FECCD9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2585-8095-4CF2-B847-3887F401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E88EA-F763-43B9-94DF-56628741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C94-1002-44BC-80B9-76B1C5FA51B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E3B7-CA41-4F10-B8FE-7A053798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57F20-4885-498E-B9EC-6181CB97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EB34-1296-44B8-A57E-F7FECCD9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4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B06D2-6F8A-40E3-9CEF-826117E6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C94-1002-44BC-80B9-76B1C5FA51B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411E2-E509-4875-AF96-A408CFED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99DE2-FA30-44D0-9047-A151E97D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EB34-1296-44B8-A57E-F7FECCD9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0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AF97-B56D-4C33-8BD3-B702497F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A38D-E286-4F11-8EC4-FD4EE4594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B82FD-AA3F-4E9A-8062-54C3116E6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67FDF-B9EF-45DE-BA9B-6EF3550D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C94-1002-44BC-80B9-76B1C5FA51B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05F76-071F-4612-9892-790CB16DE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AAB9B-7C87-4832-9251-C678A969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EB34-1296-44B8-A57E-F7FECCD9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E07D-5CA9-4475-8FEC-F602FBBA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6C03F1-2BBA-472B-B0CE-E9426313C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E3214-0E07-4192-807E-22E9C16D4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EAA94-D076-403E-B9B0-BA94754D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C94-1002-44BC-80B9-76B1C5FA51B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A7382-8D40-499C-8B37-B41220E3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F8031-F51F-4BFB-B6DE-3509C130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EB34-1296-44B8-A57E-F7FECCD9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8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67AA5-D463-4067-A688-27E70F2E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A3B9-EA9E-473E-A971-13C800F2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C00F-FF9C-4F9A-A762-D93F77BB1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8C94-1002-44BC-80B9-76B1C5FA51B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F7E5-2CE6-4435-9805-7FF69B910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4CA0-2414-4E8A-9401-D925563FB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EB34-1296-44B8-A57E-F7FECCD91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customXml" Target="../ink/ink7.xml"/><Relationship Id="rId3" Type="http://schemas.openxmlformats.org/officeDocument/2006/relationships/slideLayout" Target="../slideLayouts/slideLayout1.xml"/><Relationship Id="rId21" Type="http://schemas.openxmlformats.org/officeDocument/2006/relationships/customXml" Target="../ink/ink8.xml"/><Relationship Id="rId7" Type="http://schemas.openxmlformats.org/officeDocument/2006/relationships/image" Target="../media/image2.emf"/><Relationship Id="rId12" Type="http://schemas.openxmlformats.org/officeDocument/2006/relationships/customXml" Target="../ink/ink4.xml"/><Relationship Id="rId17" Type="http://schemas.openxmlformats.org/officeDocument/2006/relationships/image" Target="../media/image7.png"/><Relationship Id="rId2" Type="http://schemas.openxmlformats.org/officeDocument/2006/relationships/audio" Target="../media/media1.m4a"/><Relationship Id="rId16" Type="http://schemas.openxmlformats.org/officeDocument/2006/relationships/customXml" Target="../ink/ink6.xml"/><Relationship Id="rId20" Type="http://schemas.openxmlformats.org/officeDocument/2006/relationships/image" Target="../media/image9.png"/><Relationship Id="rId1" Type="http://schemas.microsoft.com/office/2007/relationships/media" Target="../media/media1.m4a"/><Relationship Id="rId6" Type="http://schemas.openxmlformats.org/officeDocument/2006/relationships/customXml" Target="../ink/ink1.xml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customXml" Target="../ink/ink3.xml"/><Relationship Id="rId19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customXml" Target="../ink/ink2.xml"/><Relationship Id="rId14" Type="http://schemas.openxmlformats.org/officeDocument/2006/relationships/customXml" Target="../ink/ink5.xml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1">
            <a:extLst>
              <a:ext uri="{FF2B5EF4-FFF2-40B4-BE49-F238E27FC236}">
                <a16:creationId xmlns:a16="http://schemas.microsoft.com/office/drawing/2014/main" id="{D2CE6BD5-8B8C-4C2B-98EB-52F6D44CA4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37" t="5222" r="26505" b="5714"/>
          <a:stretch/>
        </p:blipFill>
        <p:spPr>
          <a:xfrm rot="18757446">
            <a:off x="2174399" y="4799347"/>
            <a:ext cx="477991" cy="884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ED9BB-F36D-4CE4-8FF9-3D30BF8481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7" r="1196" b="1970"/>
          <a:stretch/>
        </p:blipFill>
        <p:spPr>
          <a:xfrm>
            <a:off x="10586" y="-2892"/>
            <a:ext cx="12192000" cy="6858000"/>
          </a:xfrm>
          <a:prstGeom prst="rect">
            <a:avLst/>
          </a:prstGeom>
          <a:solidFill>
            <a:srgbClr val="FF0000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9BE2C3-6111-483A-943D-82DB6AC1D055}"/>
                  </a:ext>
                </a:extLst>
              </p14:cNvPr>
              <p14:cNvContentPartPr/>
              <p14:nvPr/>
            </p14:nvContentPartPr>
            <p14:xfrm>
              <a:off x="11572920" y="484344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9BE2C3-6111-483A-943D-82DB6AC1D0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63560" y="48340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82BEDFA-2533-4833-B1CD-1A3C126E2D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5FE1DB-66C5-4DD3-8D27-07969298D3BD}"/>
                  </a:ext>
                </a:extLst>
              </p14:cNvPr>
              <p14:cNvContentPartPr/>
              <p14:nvPr/>
            </p14:nvContentPartPr>
            <p14:xfrm>
              <a:off x="11572920" y="640260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5FE1DB-66C5-4DD3-8D27-07969298D3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63560" y="63932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F4F0E095-1C3C-4C77-97DD-6234C0C63CC4}"/>
              </a:ext>
            </a:extLst>
          </p:cNvPr>
          <p:cNvSpPr txBox="1"/>
          <p:nvPr/>
        </p:nvSpPr>
        <p:spPr>
          <a:xfrm>
            <a:off x="4904379" y="4227206"/>
            <a:ext cx="2520370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Saudi Arabia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2" name="Straight Connector 51">
            <a:extLst>
              <a:ext uri="{FF2B5EF4-FFF2-40B4-BE49-F238E27FC236}">
                <a16:creationId xmlns:a16="http://schemas.microsoft.com/office/drawing/2014/main" id="{2669552C-AE92-4BCF-9E71-4D5B5643241F}"/>
              </a:ext>
            </a:extLst>
          </p:cNvPr>
          <p:cNvSpPr/>
          <p:nvPr/>
        </p:nvSpPr>
        <p:spPr>
          <a:xfrm>
            <a:off x="5632920" y="3016080"/>
            <a:ext cx="365760" cy="0"/>
          </a:xfrm>
          <a:prstGeom prst="line">
            <a:avLst/>
          </a:prstGeom>
          <a:solidFill>
            <a:srgbClr val="FFFF00">
              <a:alpha val="5000"/>
            </a:srgbClr>
          </a:solidFill>
          <a:ln w="19051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697A26-F95E-49C0-9C06-CE7443DEFFA0}"/>
              </a:ext>
            </a:extLst>
          </p:cNvPr>
          <p:cNvSpPr txBox="1"/>
          <p:nvPr/>
        </p:nvSpPr>
        <p:spPr>
          <a:xfrm>
            <a:off x="4310655" y="1952542"/>
            <a:ext cx="996042" cy="53860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900" dirty="0">
                <a:solidFill>
                  <a:srgbClr val="002060"/>
                </a:solidFill>
              </a:rPr>
              <a:t> Syria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550BE-133D-4BAC-BF9D-ABC925AE4BCA}"/>
              </a:ext>
            </a:extLst>
          </p:cNvPr>
          <p:cNvSpPr txBox="1"/>
          <p:nvPr/>
        </p:nvSpPr>
        <p:spPr>
          <a:xfrm>
            <a:off x="5283230" y="2312305"/>
            <a:ext cx="1343061" cy="96949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5700" dirty="0">
                <a:solidFill>
                  <a:schemeClr val="accent4"/>
                </a:solidFill>
              </a:rPr>
              <a:t>Iraq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8016DD-C0FB-4052-B133-532FE2A8697E}"/>
              </a:ext>
            </a:extLst>
          </p:cNvPr>
          <p:cNvSpPr txBox="1"/>
          <p:nvPr/>
        </p:nvSpPr>
        <p:spPr>
          <a:xfrm>
            <a:off x="3342195" y="1021957"/>
            <a:ext cx="1174744" cy="53860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900" dirty="0">
                <a:solidFill>
                  <a:srgbClr val="92D050"/>
                </a:solidFill>
              </a:rPr>
              <a:t>Turkey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C277F1-F5F0-4010-BE09-4750E8363222}"/>
              </a:ext>
            </a:extLst>
          </p:cNvPr>
          <p:cNvSpPr/>
          <p:nvPr/>
        </p:nvSpPr>
        <p:spPr>
          <a:xfrm flipH="1">
            <a:off x="2981254" y="3013198"/>
            <a:ext cx="1174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31DBD"/>
                </a:solidFill>
              </a:rPr>
              <a:t>Israel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B09CD3-D37A-43E1-BC6E-BFD2A46F3C3A}"/>
              </a:ext>
            </a:extLst>
          </p:cNvPr>
          <p:cNvSpPr/>
          <p:nvPr/>
        </p:nvSpPr>
        <p:spPr>
          <a:xfrm>
            <a:off x="7788737" y="4400144"/>
            <a:ext cx="790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UAE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CBBDD0-A77C-4452-A7BB-216E68A4001C}"/>
              </a:ext>
            </a:extLst>
          </p:cNvPr>
          <p:cNvSpPr txBox="1"/>
          <p:nvPr/>
        </p:nvSpPr>
        <p:spPr>
          <a:xfrm>
            <a:off x="7791501" y="2398787"/>
            <a:ext cx="915764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Iran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69F02D-E6C7-48F8-807B-AA925B58CCDC}"/>
              </a:ext>
            </a:extLst>
          </p:cNvPr>
          <p:cNvCxnSpPr/>
          <p:nvPr/>
        </p:nvCxnSpPr>
        <p:spPr>
          <a:xfrm flipV="1">
            <a:off x="3835920" y="3045118"/>
            <a:ext cx="277333" cy="236683"/>
          </a:xfrm>
          <a:prstGeom prst="line">
            <a:avLst/>
          </a:prstGeom>
          <a:ln w="28575">
            <a:solidFill>
              <a:srgbClr val="E31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068B193-901A-44E6-A6D7-7440FE1A6A3A}"/>
              </a:ext>
            </a:extLst>
          </p:cNvPr>
          <p:cNvSpPr txBox="1"/>
          <p:nvPr/>
        </p:nvSpPr>
        <p:spPr>
          <a:xfrm>
            <a:off x="5076072" y="3486818"/>
            <a:ext cx="1465851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559DAB"/>
                </a:solidFill>
              </a:rPr>
              <a:t>Kuwait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6C1C8D-CA60-490F-B35C-4C436B6384FE}"/>
              </a:ext>
            </a:extLst>
          </p:cNvPr>
          <p:cNvCxnSpPr/>
          <p:nvPr/>
        </p:nvCxnSpPr>
        <p:spPr>
          <a:xfrm flipV="1">
            <a:off x="6366741" y="3426108"/>
            <a:ext cx="378942" cy="524930"/>
          </a:xfrm>
          <a:prstGeom prst="straightConnector1">
            <a:avLst/>
          </a:prstGeom>
          <a:ln w="28575">
            <a:solidFill>
              <a:srgbClr val="559D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traight Connector 25">
            <a:extLst>
              <a:ext uri="{FF2B5EF4-FFF2-40B4-BE49-F238E27FC236}">
                <a16:creationId xmlns:a16="http://schemas.microsoft.com/office/drawing/2014/main" id="{24E67FB5-0812-4900-95C7-6E2B06260C8C}"/>
              </a:ext>
            </a:extLst>
          </p:cNvPr>
          <p:cNvSpPr/>
          <p:nvPr/>
        </p:nvSpPr>
        <p:spPr>
          <a:xfrm rot="8137038" flipV="1">
            <a:off x="6940638" y="4543957"/>
            <a:ext cx="899982" cy="254767"/>
          </a:xfrm>
          <a:prstGeom prst="line">
            <a:avLst/>
          </a:prstGeom>
          <a:solidFill>
            <a:srgbClr val="00B050">
              <a:alpha val="5000"/>
            </a:srgbClr>
          </a:solidFill>
          <a:ln w="19051">
            <a:solidFill>
              <a:srgbClr val="FF8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E6B458-36D1-4142-9DB5-4B66CB2ABF4E}"/>
              </a:ext>
            </a:extLst>
          </p:cNvPr>
          <p:cNvSpPr/>
          <p:nvPr/>
        </p:nvSpPr>
        <p:spPr>
          <a:xfrm flipH="1">
            <a:off x="6365781" y="4930705"/>
            <a:ext cx="1174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85DC"/>
                </a:solidFill>
              </a:rPr>
              <a:t>Qatar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FF29B5-3AD5-4282-A497-FD9CCDAF119A}"/>
              </a:ext>
            </a:extLst>
          </p:cNvPr>
          <p:cNvSpPr txBox="1"/>
          <p:nvPr/>
        </p:nvSpPr>
        <p:spPr>
          <a:xfrm rot="19940761">
            <a:off x="9676413" y="2024636"/>
            <a:ext cx="2396490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Afghanistan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3D8152C-77FD-4856-AF1D-5F5610E00817}"/>
                  </a:ext>
                </a:extLst>
              </p14:cNvPr>
              <p14:cNvContentPartPr/>
              <p14:nvPr/>
            </p14:nvContentPartPr>
            <p14:xfrm>
              <a:off x="2914275" y="970020"/>
              <a:ext cx="2384280" cy="11592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3D8152C-77FD-4856-AF1D-5F5610E008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0635" y="862380"/>
                <a:ext cx="24919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9A47D79-708A-4E5F-AAC6-1591321F96EA}"/>
                  </a:ext>
                </a:extLst>
              </p14:cNvPr>
              <p14:cNvContentPartPr/>
              <p14:nvPr/>
            </p14:nvContentPartPr>
            <p14:xfrm>
              <a:off x="3000315" y="1493460"/>
              <a:ext cx="2189160" cy="403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9A47D79-708A-4E5F-AAC6-1591321F96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46315" y="1385460"/>
                <a:ext cx="22968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BB52184-640D-40A4-84B5-AF06506EDAD7}"/>
                  </a:ext>
                </a:extLst>
              </p14:cNvPr>
              <p14:cNvContentPartPr/>
              <p14:nvPr/>
            </p14:nvContentPartPr>
            <p14:xfrm>
              <a:off x="3853155" y="2304540"/>
              <a:ext cx="528840" cy="106164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BB52184-640D-40A4-84B5-AF06506EDA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35515" y="2286540"/>
                <a:ext cx="564480" cy="10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BCEFBB95-9FBC-4BB5-A9B0-644333B1024C}"/>
                  </a:ext>
                </a:extLst>
              </p14:cNvPr>
              <p14:cNvContentPartPr/>
              <p14:nvPr/>
            </p14:nvContentPartPr>
            <p14:xfrm>
              <a:off x="3380835" y="5257260"/>
              <a:ext cx="360" cy="36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BCEFBB95-9FBC-4BB5-A9B0-644333B1024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63195" y="52392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3EA7EC8-B8C1-4C37-98C4-F5254098BE39}"/>
                  </a:ext>
                </a:extLst>
              </p14:cNvPr>
              <p14:cNvContentPartPr/>
              <p14:nvPr/>
            </p14:nvContentPartPr>
            <p14:xfrm>
              <a:off x="7524435" y="4171140"/>
              <a:ext cx="360" cy="36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3EA7EC8-B8C1-4C37-98C4-F5254098BE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06435" y="415350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01" name="Picture 200">
            <a:extLst>
              <a:ext uri="{FF2B5EF4-FFF2-40B4-BE49-F238E27FC236}">
                <a16:creationId xmlns:a16="http://schemas.microsoft.com/office/drawing/2014/main" id="{90CC2435-FC28-40E9-AD89-A426836CFD5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7642" y="3526016"/>
            <a:ext cx="376273" cy="9494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FC4F45B4-91E9-44B5-9CEC-76A20C0730C9}"/>
                  </a:ext>
                </a:extLst>
              </p14:cNvPr>
              <p14:cNvContentPartPr/>
              <p14:nvPr/>
            </p14:nvContentPartPr>
            <p14:xfrm>
              <a:off x="2361120" y="474534"/>
              <a:ext cx="9830880" cy="543132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FC4F45B4-91E9-44B5-9CEC-76A20C0730C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43480" y="456534"/>
                <a:ext cx="9866520" cy="54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0705932"/>
      </p:ext>
    </p:extLst>
  </p:cSld>
  <p:clrMapOvr>
    <a:masterClrMapping/>
  </p:clrMapOvr>
  <p:transition spd="slow" advTm="3357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4" grpId="0"/>
      <p:bldP spid="46" grpId="0"/>
      <p:bldP spid="34" grpId="0"/>
      <p:bldP spid="20" grpId="0"/>
      <p:bldP spid="8" grpId="0"/>
      <p:bldP spid="10" grpId="0"/>
      <p:bldP spid="21" grpId="0"/>
      <p:bldP spid="23" grpId="0"/>
      <p:bldP spid="27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12</Words>
  <Application>Microsoft Office PowerPoint</Application>
  <PresentationFormat>Widescreen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Carmela Martinez</dc:creator>
  <cp:lastModifiedBy>Carmela Martinez</cp:lastModifiedBy>
  <cp:revision>9</cp:revision>
  <dcterms:created xsi:type="dcterms:W3CDTF">2019-08-22T03:41:57Z</dcterms:created>
  <dcterms:modified xsi:type="dcterms:W3CDTF">2019-08-22T21:32:05Z</dcterms:modified>
</cp:coreProperties>
</file>