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  <p:sldId id="752" r:id="rId3"/>
    <p:sldId id="772" r:id="rId4"/>
    <p:sldId id="448" r:id="rId5"/>
    <p:sldId id="326" r:id="rId6"/>
    <p:sldId id="293" r:id="rId7"/>
    <p:sldId id="745" r:id="rId8"/>
    <p:sldId id="738" r:id="rId9"/>
    <p:sldId id="746" r:id="rId10"/>
    <p:sldId id="739" r:id="rId11"/>
    <p:sldId id="747" r:id="rId12"/>
    <p:sldId id="743" r:id="rId13"/>
    <p:sldId id="748" r:id="rId14"/>
    <p:sldId id="741" r:id="rId15"/>
    <p:sldId id="749" r:id="rId16"/>
    <p:sldId id="742" r:id="rId17"/>
    <p:sldId id="750" r:id="rId18"/>
    <p:sldId id="744" r:id="rId19"/>
    <p:sldId id="704" r:id="rId20"/>
    <p:sldId id="698" r:id="rId21"/>
    <p:sldId id="697" r:id="rId22"/>
    <p:sldId id="701" r:id="rId23"/>
    <p:sldId id="703" r:id="rId24"/>
    <p:sldId id="709" r:id="rId25"/>
    <p:sldId id="708" r:id="rId26"/>
    <p:sldId id="706" r:id="rId27"/>
    <p:sldId id="711" r:id="rId28"/>
    <p:sldId id="712" r:id="rId29"/>
    <p:sldId id="713" r:id="rId30"/>
    <p:sldId id="715" r:id="rId31"/>
    <p:sldId id="714" r:id="rId32"/>
    <p:sldId id="716" r:id="rId33"/>
    <p:sldId id="717" r:id="rId3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  <a:srgbClr val="94DAD0"/>
    <a:srgbClr val="67999A"/>
    <a:srgbClr val="223E74"/>
    <a:srgbClr val="A5D9C1"/>
    <a:srgbClr val="C2C2C2"/>
    <a:srgbClr val="72C4B5"/>
    <a:srgbClr val="C9E351"/>
    <a:srgbClr val="F15A25"/>
    <a:srgbClr val="66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0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9799" y="2939604"/>
            <a:ext cx="3767762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Education, Health, &amp; Famine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634394" y="-845247"/>
            <a:ext cx="6642848" cy="854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standard of living for much of Africa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Africans cannot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poverty is widespread.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of the world’s poorest countries are located in Africa.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many major issues across Africa that affect the people’s quality of life: unstable governments,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lack of healthcare, and the threat of famine. 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Instability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a major issue that has kept African nations from improving their citizens’ standard of living.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parts of Africa, civil wars,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revolutions have caused power to change hands many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 country’s government is unstable, it cannot meet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Political conflicts keeps many countries from providing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finding solutions to the issues of famine, poverty, and disease.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Access to education is an issue that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these nations have been involved in civil wars and have had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invest in an education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access to education in Africa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Children who live in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greater access to education.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rural areas, there is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teachers, and school buildings.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Often, families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their children to school, so some have to work or do chores.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Gender Gap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a huge problem in Africa.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African societies believe that girls do not need an education, and instead, they should prepare for marriage by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are literate than men.</a:t>
            </a: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Access to education is an issue that many African countries face.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these nations have been involved in civil wars and have had little time or money to invest in an education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access to education in Africa is often limited.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30265" y="61142"/>
            <a:ext cx="4683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8740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801"/>
            <a:ext cx="8229600" cy="6172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50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Children who live in Africa’s cities have greater access to education.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rural areas, there is a shortage of money, teachers, and school buildings.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Often, families are too poor to send all of their children to school, so some have to work or do chores.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30265" y="61142"/>
            <a:ext cx="4683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9714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5776"/>
            <a:ext cx="8229600" cy="522514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90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Education for women is a huge problem in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African societies believe that girls do not need an education, and instead, they should prepare for marriage by learning to cook and clean.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far less African women are literate than 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46416" y="61142"/>
            <a:ext cx="565122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Gender Gap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3653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1583"/>
            <a:ext cx="8229600" cy="546496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72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governments of many African nations have failed to focus on building proper healthcare systems for their citizens.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there are too few hospitals, not enough doctors, and insufficient supplies to treat outbreaks of major diseases.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753905" y="61142"/>
            <a:ext cx="363625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Disease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15855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"/>
            <a:ext cx="8229600" cy="6172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9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instances, African governments have not been effective in distributing medicines in emergencies.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Outbreaks of diseases can turn into deadly epidemics when African governments do not act quickly.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epidemics that have occurred in Africa include malaria, Ebola, and AIDS.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04450" y="61142"/>
            <a:ext cx="433516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Epidemic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1250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510"/>
            <a:ext cx="8229600" cy="46389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34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9799" y="2939604"/>
            <a:ext cx="3767762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Education, Health, &amp; Famine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53958" y="-1143460"/>
            <a:ext cx="6642848" cy="922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governments of many African nations have failed to focus on building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systems for their citizens.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there are too few hospitals, not enough doctors,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treat outbreaks of major diseases.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Epidemic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instances, African governments have not been effective in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emergencies.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Outbreaks of diseases can turn into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African governments do not act quickly.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epidemics that have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include malaria, Ebola, and AIDS.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AIDS in Africa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34 million people worldwide are living with HIV/AIDS,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are in sub-Saharan Africa.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About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across the continent have AIDS, and 1.5 million have died.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deaths have created over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situation has gotten even worse 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weak educational and public health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epidemic now places a huge burden on the healthcare systems on countries that barely have enough resources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Few African countries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treat AIDS patients.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Zimbabwe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Zimbabwe has one of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HIV/AIDS in the world.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also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civil unrest, and a suspicion of outside help—which has made the situation worse.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Zimbabwe also has a very poor economy, meaning that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impossible for most people to afford.</a:t>
            </a: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1667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34 million people worldwide are living with HIV/AIDS, and two-thirds of those people are in sub-Saharan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About 24 million people across the continent have AIDS, and 1.5 million have died.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deaths have created over 11 million orphans.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97781" y="61142"/>
            <a:ext cx="57484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AIDS in Africa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0644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6" y="355045"/>
            <a:ext cx="5029200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1" y="3771964"/>
            <a:ext cx="3657600" cy="28090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31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537" y="4588870"/>
            <a:ext cx="3368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AIDS Orphans,</a:t>
            </a:r>
          </a:p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Swaziland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71" y="1625093"/>
            <a:ext cx="4932896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0" y="217385"/>
            <a:ext cx="5108984" cy="33832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62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situation has gotten even worse as a result of poverty and weak educational and public health services.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epidemic now places a huge burden on the healthcare systems on countries that barely have enough resources to handle basic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Few African countries have the resources to treat AIDS patients.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97788" y="61142"/>
            <a:ext cx="57484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AIDS in Africa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0589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493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01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96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Zimbabwe has one of the highest rates of HIV/AIDS in the world.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also has government corruption, civil unrest, and a suspicion of outside help—which has made the situation worse.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Zimbabwe also has a very poor economy, meaning that the expensive medicines are impossible for most people to afford.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35333" y="61142"/>
            <a:ext cx="447340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Zimbabwe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2827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201"/>
            <a:ext cx="8534400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69249" y="4632489"/>
            <a:ext cx="346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Sign in Zambia</a:t>
            </a:r>
          </a:p>
          <a:p>
            <a:pPr algn="ctr"/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73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284161"/>
            <a:ext cx="8050235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Botswana has maintained a stable democratic government since the country gained independence in 1966.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Botswana has the resources to help treat AIDS patients.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Botswana’s government has provided education and prevention training for its citizens.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also the first country to offer the necessary drug therapy for free to infected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60820" y="61142"/>
            <a:ext cx="422243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Botswana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1554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67" y="5719706"/>
            <a:ext cx="756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AIDS Education Outreach Event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7" y="441718"/>
            <a:ext cx="7562264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8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345303"/>
            <a:ext cx="8050235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Famine is one of Africa’s biggest problems.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Famine occurs when a region does not have enough food for a long period of time.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African countries, famine has taken a strong hold when governments have failed to provide enough resources to feed their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31594" y="61142"/>
            <a:ext cx="348088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Famine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605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9799" y="2939604"/>
            <a:ext cx="3767762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Education, Health, &amp; Famine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6221" y="-1312738"/>
            <a:ext cx="6642848" cy="956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Botswana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Botswana has maintained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 country gained independence in 1966.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Botswana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help treat AIDS patients.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Botswana’s government has provided education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its citizens.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also the first country to offer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free to infected people.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Famine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 one of Africa’s biggest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Famine occurs when a region does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a long period of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African countries, famine has taken a strong hold when governments have failed to provide enough resources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Lack of 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African countries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climate changes.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Repeated drought has plagued Africa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Soil barrenness and erosion have decreased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AIDS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available to farm the land.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Instability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stability of a country’s government directly impacts the country’s ability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prevent famine.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Civil wars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most people, including farmers, which causes food shortages.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governments have built armies instead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their people.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governments have used food as a weapon by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political enemies.</a:t>
            </a: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9087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2" descr="Malnutrition and Famin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066" y="119022"/>
            <a:ext cx="5809867" cy="59436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1022" y="6096847"/>
            <a:ext cx="890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200 million Africans suffer from chronic hunger.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8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128" y="1484609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African countries face drought because of climate changes.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Repeated drought has plagued Africa since the 1970s.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Soil barrenness and erosion have decreased the amount of crops grown.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AIDS has reduced the workforce available to farm the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33131" y="61142"/>
            <a:ext cx="587782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Lack of Food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380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95" y="242432"/>
            <a:ext cx="727581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2079" y="5812625"/>
            <a:ext cx="81198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2013, over 8,500 African children under the age of 5 died from hunger.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02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886" y="1484609"/>
            <a:ext cx="805023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stability of a country’s government directly impacts the country’s ability to provide enough food to prevent famine.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Civil wars interrupt daily life for most people, including farmers, which causes food shortages.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governments have built armies instead of investing in food for their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governments have used food as a weapon by denying food shipments to political enemies.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449" y="61142"/>
            <a:ext cx="522720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Instabilit</a:t>
            </a:r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y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5965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94DAD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284" y="175533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</a:rPr>
              <a:t>EDUCATION,</a:t>
            </a:r>
          </a:p>
          <a:p>
            <a:pPr algn="ctr"/>
            <a: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</a:rPr>
              <a:t>HEALTH, </a:t>
            </a:r>
            <a:b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</a:rPr>
            </a:br>
            <a:r>
              <a:rPr lang="en-US" sz="72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</a:rPr>
              <a:t>&amp; FAMINE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89" y="5410553"/>
            <a:ext cx="13716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1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96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6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SS7CG2 Analyze how government instability in Africa impacts standard of living. </a:t>
            </a:r>
          </a:p>
          <a:p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a. Describe the impact of government instability on access to education and the distribution of medicine and food to combat diseases and famine across Africa.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355" y="1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288170"/>
            <a:ext cx="8050235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standard of living for much of Africa is very low.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Africans cannot meet their basic needs and poverty is widespread.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Three-fourths of the world’s poorest countries are located in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many major issues across Africa that affect the people’s quality of life: unstable governments, access to education, lack of healthcare, and the threat of famine.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73760" y="61142"/>
            <a:ext cx="279653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Africa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4335"/>
            <a:ext cx="8229600" cy="54493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83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144524" y="-1141476"/>
            <a:ext cx="6858000" cy="9140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94DAD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378291"/>
            <a:ext cx="805023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instability is a major issue that has kept African nations from improving their citizens’ standard of living.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many parts of Africa, civil wars, military coups, and revolutions have caused power to change hands many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 country’s government is unstable, it cannot meet the needs of its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Political conflicts keeps many countries from providing education opportunities and finding solutions to the issues of famine, poverty, and disease.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67007" y="61142"/>
            <a:ext cx="46100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BF1E2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Instability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BF1E2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7842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1E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8"/>
          <a:stretch/>
        </p:blipFill>
        <p:spPr>
          <a:xfrm>
            <a:off x="228600" y="1103298"/>
            <a:ext cx="8686800" cy="465140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98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58148</TotalTime>
  <Words>1697</Words>
  <Application>Microsoft Office PowerPoint</Application>
  <PresentationFormat>On-screen Show (4:3)</PresentationFormat>
  <Paragraphs>244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KBScaredStraight</vt:lpstr>
      <vt:lpstr>KG First Time In Forever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393</cp:revision>
  <cp:lastPrinted>2020-03-02T16:42:46Z</cp:lastPrinted>
  <dcterms:created xsi:type="dcterms:W3CDTF">2014-12-29T15:18:45Z</dcterms:created>
  <dcterms:modified xsi:type="dcterms:W3CDTF">2020-03-02T23:11:29Z</dcterms:modified>
</cp:coreProperties>
</file>