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92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0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2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92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0122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45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06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55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51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4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94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9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7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71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8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4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9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7421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194579" y="303845"/>
            <a:ext cx="58580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20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(9/2/19)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No School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325340" y="181957"/>
            <a:ext cx="57323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20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(9/2/19)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No School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29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0" y="0"/>
            <a:ext cx="618692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29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(9/13/19)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What is a drawback of desalination?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You can’t get all the salt out of the water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It is very expensive &amp; requires complex technology.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It is only available to one country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Many countries do not know how to use it.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What is hydroelectric power?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A. electricity produced from energy of slow moving water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B. electricity produced from energy of rapid moving water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C. electricity produced from wind energy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D. electricity produced from solar energy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096000" y="-159306"/>
            <a:ext cx="61435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29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(9/13/19)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Lack of water and water rights have lead to __ in SWA?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Abundance of food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Natural disasters 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Water wars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Plentiful fertile land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Syria has enough water and food to sustain its people?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True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False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65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134341" y="0"/>
            <a:ext cx="591416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21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(9/3/19)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Animals are the leading cause of water pollution in SWA.</a:t>
            </a:r>
          </a:p>
          <a:p>
            <a:pPr marL="742950" marR="0" lvl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True</a:t>
            </a:r>
          </a:p>
          <a:p>
            <a:pPr marL="742950" marR="0" lvl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What percentage of the worlds fresh drinking water is available to the inhabitants of SWA?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7%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5%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3%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1%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096000" y="0"/>
            <a:ext cx="61435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21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(9/3/19)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What SWA country has a “water advantage”?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Israel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Syria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Turkey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Iran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How much less water does Syria get because of dams along the Euphrates?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30%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40%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50%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60%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25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134341" y="0"/>
            <a:ext cx="5858001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22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(9/4/19)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How much less water does Iraq now receive because of dams?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40%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60%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80%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100%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What two countries effect how much water Iraq receives? 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Iran &amp; Syria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Saudi Arabia &amp; Turkey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Turkey &amp; Syria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Jordan &amp; Israel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325340" y="181957"/>
            <a:ext cx="5732319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22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(9/4/19)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How many days a week can citizens in Jordan get water?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7 days 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6 days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 days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 days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What type of climate does Saudi Arabia have?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Desert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Tropical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Mild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Humid 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33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103658" y="-162880"/>
            <a:ext cx="585800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23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(9/5/19)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In what year was Israel created?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1918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1928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1938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1948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Jordan’s major surface water sources are shared with what two countries?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Iran &amp; Syria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Israel &amp; Syria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Saudi Arabia &amp; Turkey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Iraq &amp; Israel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199658" y="-84743"/>
            <a:ext cx="5732319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23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(9/5/19)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G First Time In Forever" panose="02000506000000020003" pitchFamily="2" charset="0"/>
                <a:ea typeface="+mn-ea"/>
                <a:cs typeface="+mn-cs"/>
              </a:rPr>
              <a:t>Why is the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G First Time In Forever" panose="02000506000000020003" pitchFamily="2" charset="0"/>
                <a:ea typeface="KBScaredStraight" panose="02000603000000000000" pitchFamily="2" charset="0"/>
                <a:cs typeface="+mn-cs"/>
              </a:rPr>
              <a:t> little water that is available in Saudi Arabia of poor quality?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G First Time In Forever" panose="02000506000000020003" pitchFamily="2" charset="0"/>
                <a:ea typeface="+mn-ea"/>
                <a:cs typeface="+mn-cs"/>
              </a:rPr>
              <a:t>It’s polluted with trash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G First Time In Forever" panose="02000506000000020003" pitchFamily="2" charset="0"/>
                <a:ea typeface="+mn-ea"/>
                <a:cs typeface="+mn-cs"/>
              </a:rPr>
              <a:t>It’s has oil in it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It has salt water intrusion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It’s polluted with chemicals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What is desertification?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Turning desert into farmland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Turning farmland into desert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Taking salt out of sea water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Taking salt out of fresh water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66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-47500" y="-105730"/>
            <a:ext cx="637284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24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(9/6/19)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How many decades of warfare have caused damage to Iraq’s water treatment plants?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7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 What has allowed Israel to turn once-barren desert land into farmland?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Money from oil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New farming technology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Advancement in computer tech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An abundance of rain water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096000" y="181957"/>
            <a:ext cx="6096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24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(9/6/19)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Because rainfall is down where does Israel get its water?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Aquifers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Dams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Lakes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Oceans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Jordan is one of the ____ most water scarce countries in the world?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7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8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9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88844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8575" y="-85725"/>
            <a:ext cx="601992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25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(9/9/19)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What large body of water is also causing water pollution for Turkey because also oil spills?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Red Sea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Mediterranean Sea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Dead Sea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Black Sea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Syria has a hard time watering the land which causes a shortage in?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Water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Food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Rivers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Oceans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143500" y="151179"/>
            <a:ext cx="601992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25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(9/9/19)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1.In Iraq what food production has decreased because of dams?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Potatoes &amp; Rice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Wheat &amp; Corn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Wheat &amp; Rice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Rice &amp; Rye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 What country has the world’s largest desalination plant?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Iraq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Saudi Arabia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Afghanistan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Syria</a:t>
            </a:r>
          </a:p>
        </p:txBody>
      </p:sp>
    </p:spTree>
    <p:extLst>
      <p:ext uri="{BB962C8B-B14F-4D97-AF65-F5344CB8AC3E}">
        <p14:creationId xmlns:p14="http://schemas.microsoft.com/office/powerpoint/2010/main" val="6021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118999" y="151445"/>
            <a:ext cx="585800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26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(9/10/19)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What is the date for the collapse of the twin towers.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Sep. 11, 1999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Sep. 11, 2000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Sep. 11, 2001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Sep. 11, 2002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America did declare war on Afghanistan after the 9/11 attacks.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True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False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143500" y="-115255"/>
            <a:ext cx="5732319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26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(9/10/19)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What does it mean if something is hijacked?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It is borrowed and then returned 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It is set on fire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C. It is won by election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D. It is forcefully taken over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After the attack on Pearl Harbor, the U.S. entered WWII. After the attack on 9/11, a War on Terror was announced. What do both attacks have in common?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A. Both attacks were on American soil and caused public outrage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B. Both attacks were on foreign soil and caused public outrage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C. Both attacks involved hijacked planes, which destroyed buildings and lives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D. Both attacks were directed against military targets, not civilian targets </a:t>
            </a:r>
          </a:p>
        </p:txBody>
      </p:sp>
    </p:spTree>
    <p:extLst>
      <p:ext uri="{BB962C8B-B14F-4D97-AF65-F5344CB8AC3E}">
        <p14:creationId xmlns:p14="http://schemas.microsoft.com/office/powerpoint/2010/main" val="80428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103658" y="-143830"/>
            <a:ext cx="5858001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27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(9/11/19)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What country was the al Qaeda terrorist from?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Iran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Afghanistan 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Iraq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Kuwait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Which person was ultimately responsible for the terrorist attacks against America on 9/11?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A. Saddam Hussein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B. Osama bin Laden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C. Yasser Arafat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D. Mahmoud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Ahmedinejad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143500" y="0"/>
            <a:ext cx="60485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27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(9/11/19)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What inference has been made about the fourth hijacked plane from 9/11?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The passengers took the plane over from the hijackers.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B. The hijackers planned to crash the plane in a field.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 The plane suffered from a mechanical failure.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D. The hijackers did not know how to properly fly the plane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Which phrase best describes al Qaeda?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Regimented army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B. Enemy state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 Criminal network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D. Fascist dictatorship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39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325340" y="-73760"/>
            <a:ext cx="5732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28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(9/12/19)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B70B92-B90D-4CFA-8F90-4681BA607A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934" y="738901"/>
            <a:ext cx="5382617" cy="35027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-47500" y="-73760"/>
            <a:ext cx="5858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28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(9/12/19)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3408DB-D144-4C13-82CE-5AFB41AB378A}"/>
              </a:ext>
            </a:extLst>
          </p:cNvPr>
          <p:cNvSpPr/>
          <p:nvPr/>
        </p:nvSpPr>
        <p:spPr>
          <a:xfrm>
            <a:off x="-47500" y="4153733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Afghanistan_____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Saudi Arabia_____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3. Syria____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4. Turkey____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5. UAE_____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24BEF8-4263-45A1-A83C-668CF021EA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500" y="738901"/>
            <a:ext cx="5981826" cy="331874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9361AF5-DC8B-4B2C-A304-E7242DEF2C2C}"/>
              </a:ext>
            </a:extLst>
          </p:cNvPr>
          <p:cNvSpPr/>
          <p:nvPr/>
        </p:nvSpPr>
        <p:spPr>
          <a:xfrm>
            <a:off x="6143500" y="4089261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Kuwait____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Iran___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3. Israel____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4. Qatar____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5. Iraq___</a:t>
            </a:r>
          </a:p>
        </p:txBody>
      </p:sp>
    </p:spTree>
    <p:extLst>
      <p:ext uri="{BB962C8B-B14F-4D97-AF65-F5344CB8AC3E}">
        <p14:creationId xmlns:p14="http://schemas.microsoft.com/office/powerpoint/2010/main" val="350141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1033</Words>
  <Application>Microsoft Office PowerPoint</Application>
  <PresentationFormat>Widescreen</PresentationFormat>
  <Paragraphs>214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KG First Time In Forever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Carmela Martinez</dc:creator>
  <cp:lastModifiedBy>Carmela Martinez</cp:lastModifiedBy>
  <cp:revision>1</cp:revision>
  <dcterms:created xsi:type="dcterms:W3CDTF">2019-09-13T19:56:45Z</dcterms:created>
  <dcterms:modified xsi:type="dcterms:W3CDTF">2019-09-13T19:57:33Z</dcterms:modified>
</cp:coreProperties>
</file>