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89" r:id="rId2"/>
    <p:sldId id="326" r:id="rId3"/>
    <p:sldId id="494" r:id="rId4"/>
    <p:sldId id="495" r:id="rId5"/>
    <p:sldId id="679" r:id="rId6"/>
    <p:sldId id="680" r:id="rId7"/>
    <p:sldId id="681" r:id="rId8"/>
    <p:sldId id="682" r:id="rId9"/>
    <p:sldId id="403" r:id="rId10"/>
    <p:sldId id="563" r:id="rId11"/>
    <p:sldId id="565" r:id="rId12"/>
    <p:sldId id="568" r:id="rId13"/>
    <p:sldId id="566" r:id="rId14"/>
    <p:sldId id="614" r:id="rId15"/>
    <p:sldId id="405" r:id="rId16"/>
    <p:sldId id="406" r:id="rId17"/>
    <p:sldId id="569" r:id="rId18"/>
    <p:sldId id="570" r:id="rId19"/>
    <p:sldId id="616" r:id="rId20"/>
    <p:sldId id="572" r:id="rId21"/>
    <p:sldId id="574" r:id="rId22"/>
    <p:sldId id="575" r:id="rId23"/>
    <p:sldId id="576" r:id="rId24"/>
    <p:sldId id="620" r:id="rId25"/>
    <p:sldId id="622" r:id="rId26"/>
    <p:sldId id="623" r:id="rId27"/>
    <p:sldId id="624" r:id="rId28"/>
    <p:sldId id="626" r:id="rId29"/>
    <p:sldId id="628" r:id="rId30"/>
    <p:sldId id="630" r:id="rId31"/>
    <p:sldId id="635" r:id="rId32"/>
    <p:sldId id="638" r:id="rId33"/>
    <p:sldId id="639" r:id="rId34"/>
    <p:sldId id="640" r:id="rId35"/>
    <p:sldId id="641" r:id="rId36"/>
    <p:sldId id="642" r:id="rId37"/>
    <p:sldId id="644" r:id="rId38"/>
    <p:sldId id="646" r:id="rId39"/>
    <p:sldId id="648" r:id="rId40"/>
    <p:sldId id="650" r:id="rId41"/>
    <p:sldId id="652" r:id="rId42"/>
    <p:sldId id="653" r:id="rId43"/>
    <p:sldId id="654" r:id="rId44"/>
    <p:sldId id="655" r:id="rId45"/>
    <p:sldId id="659" r:id="rId46"/>
    <p:sldId id="662" r:id="rId47"/>
    <p:sldId id="664" r:id="rId4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22"/>
    <a:srgbClr val="FFCC26"/>
    <a:srgbClr val="FFFFFF"/>
    <a:srgbClr val="931A1D"/>
    <a:srgbClr val="A0DCF0"/>
    <a:srgbClr val="E6F7FF"/>
    <a:srgbClr val="FE9797"/>
    <a:srgbClr val="FCABEE"/>
    <a:srgbClr val="008000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442447"/>
          </a:xfrm>
          <a:prstGeom prst="rect">
            <a:avLst/>
          </a:prstGeom>
          <a:solidFill>
            <a:srgbClr val="F5832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641" y="3225216"/>
            <a:ext cx="8807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udy Stout" panose="0202090407030B020401" pitchFamily="18" charset="0"/>
              </a:rPr>
              <a:t>Presentation, Graphic Organizers, &amp; Activities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3449" y="1020290"/>
            <a:ext cx="91440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anose="0202090407030B020401" pitchFamily="18" charset="0"/>
              </a:rPr>
              <a:t>ETHNIC</a:t>
            </a:r>
          </a:p>
          <a:p>
            <a:pPr algn="ctr"/>
            <a:r>
              <a:rPr lang="en-US" sz="78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anose="0202090407030B020401" pitchFamily="18" charset="0"/>
              </a:rPr>
              <a:t>GROUPS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393" y="138780"/>
            <a:ext cx="8254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Eyes Wide Open" panose="02000506000000020004" pitchFamily="2" charset="0"/>
              </a:rPr>
              <a:t>Africa’s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8" y="3892597"/>
            <a:ext cx="2808260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57" y="5195251"/>
            <a:ext cx="2071632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3" y="5303683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530750" y="4173144"/>
            <a:ext cx="2440772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136" y="4917446"/>
            <a:ext cx="1223944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8808" y="3884594"/>
            <a:ext cx="243365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5007" y="4917446"/>
            <a:ext cx="243483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13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00466" y="0"/>
            <a:ext cx="7294305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Ethnic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is a group of people who share a common culture.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identified on the basis of religion, race, and/or national origin.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Shared history, common ancestry, language, religion, traditions, beliefs, holidays, food,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89697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00466" y="0"/>
            <a:ext cx="7294305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Ethnic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characteristics have been part of their community for generations. (by blood – ancestry)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several thousand ethnic groups in Africa, but some of the main ones are the Arabs, Ashanti, Bantu, and Swahili.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584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66107" y="0"/>
            <a:ext cx="8963030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Religious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is a group of people who share a belief system.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religious group is identified based on common religious beliefs and practices.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in the same god (or gods) and have a common sacred text with a specific set of rules about how to live.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7766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66107" y="0"/>
            <a:ext cx="8963030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Religious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God(s), prophets, prayers, history, sacred text, religious laws, holy days,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0145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05573" y="0"/>
            <a:ext cx="868410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Traditional African</a:t>
            </a:r>
          </a:p>
          <a:p>
            <a:pPr algn="ctr"/>
            <a:r>
              <a:rPr lang="en-US" sz="3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Religions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915909"/>
            <a:ext cx="7798777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Religion is part of everyday life in Africa, not separate from it.</a:t>
            </a:r>
          </a:p>
          <a:p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Africans today are either Muslim or Christian, but traditional religions and customs still play a role in African culture. </a:t>
            </a:r>
          </a:p>
          <a:p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Elements of traditional African beliefs are often woven into Muslim and Christian practices.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88230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FFCC26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010" y="2414218"/>
            <a:ext cx="7973978" cy="160813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ARABS</a:t>
            </a:r>
          </a:p>
        </p:txBody>
      </p:sp>
    </p:spTree>
    <p:extLst>
      <p:ext uri="{BB962C8B-B14F-4D97-AF65-F5344CB8AC3E}">
        <p14:creationId xmlns:p14="http://schemas.microsoft.com/office/powerpoint/2010/main" val="271693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41631" y="0"/>
            <a:ext cx="8611973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of Africa’s Arab population is found in the countries of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the majority of Arabs are in North Africa, the gold and salt trade spread the Arab culture beyond the Sahara into the Sahel region and beyond.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67545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5832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1" y="868680"/>
            <a:ext cx="8189565" cy="51206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64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285" y="0"/>
            <a:ext cx="8770670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 people began to spread into North Africa in the late 600s, when the first Muslim armies arrived in Egypt.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 armies, traders, and scholars soon spread across northern Africa all the way to Morocco.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Wherever the Arabs went, they took Islam and the Arabic language with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17782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78639" y="0"/>
            <a:ext cx="7537961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Arabic was necessary to be able to read the Quran, Islam’s holy book.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Arabic language, the religion of Islam, and many other aspects of Muslim culture became part of Africa.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68292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67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Goudy Stout" panose="0202090407030B020401" pitchFamily="18" charset="0"/>
              </a:rPr>
              <a:t>STANDARDS:</a:t>
            </a:r>
            <a:endParaRPr lang="en-US" sz="3600" dirty="0">
              <a:latin typeface="Goudy Stout" panose="0202090407030B020401" pitchFamily="18" charset="0"/>
            </a:endParaRPr>
          </a:p>
          <a:p>
            <a:r>
              <a:rPr lang="en-US" sz="4000" b="1" dirty="0"/>
              <a:t>SS7G4 Analyze the diverse cultural characteristics of the people who live in Africa. </a:t>
            </a:r>
            <a:endParaRPr lang="en-US" sz="4000" dirty="0"/>
          </a:p>
          <a:p>
            <a:r>
              <a:rPr lang="en-US" sz="4000" dirty="0"/>
              <a:t>a. Explain the differences between an ethnic group and a religious group. </a:t>
            </a:r>
          </a:p>
          <a:p>
            <a:r>
              <a:rPr lang="en-US" sz="4000" dirty="0"/>
              <a:t>b. Describe the diversity of religions within African ethnic groups. 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76899" y="0"/>
            <a:ext cx="8541441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Arabs practice Islam, while small numbers of Arabs practice other religions.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Not all Arabs are Muslims, and not all Muslims are Arabs.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Islam consists mostly of two different groups.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majority of Muslims practice Sunni Islam, and most others practice Shi’a Islam.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Sunnis and Shi’a disagree about who is in charge of the Muslim world.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6979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76899" y="0"/>
            <a:ext cx="8541441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Sunni Islam dominates in most Arab areas, especially in North Africa.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KG First Time In Forever" panose="02000506000000020003" pitchFamily="2" charset="0"/>
                <a:ea typeface="KBScaredStraight" panose="02000603000000000000" pitchFamily="2" charset="0"/>
              </a:rPr>
              <a:t>Sunni Islam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dominant among the Arab population in most of Southwest Asia.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5564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8931" y="0"/>
            <a:ext cx="8937383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term “Arab” refers to an ethnic group made up of people who speak the Arabic language.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Arabs, whether they are Muslim or Christian, speak Arabic.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48874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5832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4" y="947832"/>
            <a:ext cx="8686800" cy="49623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547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31218" y="0"/>
            <a:ext cx="8632812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majority of Arab people are found in Southwest Asia and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language of the Arab people is Arabic.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Arabs, but not all, practice Islam.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64269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FFCC26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0485" y="2414218"/>
            <a:ext cx="896303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ASHANTI</a:t>
            </a:r>
          </a:p>
        </p:txBody>
      </p:sp>
    </p:spTree>
    <p:extLst>
      <p:ext uri="{BB962C8B-B14F-4D97-AF65-F5344CB8AC3E}">
        <p14:creationId xmlns:p14="http://schemas.microsoft.com/office/powerpoint/2010/main" val="153780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41631" y="0"/>
            <a:ext cx="8611973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Prior to European colonization, the Ashanti people developed a large and influential empire in West Africa.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they live predominately in Ghana and Ivory Coast.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total Ashanti population is over 7 million.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38234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5832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"/>
          <a:stretch/>
        </p:blipFill>
        <p:spPr>
          <a:xfrm>
            <a:off x="1745374" y="137159"/>
            <a:ext cx="5843611" cy="65836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 rot="11784998">
            <a:off x="2765786" y="3511201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1059" y="2558157"/>
            <a:ext cx="970671" cy="9249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09" y="4017587"/>
            <a:ext cx="27432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262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285" y="0"/>
            <a:ext cx="8770670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1701, a meeting of all the clan chiefs in the region was held.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this meeting, it was said that a Golden Stool was produced from the heavens by a priest and landed on the lap of Osei Tutu, the first king.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Golden Stool was declared to be the symbol of the new Ashanti kingdom.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04173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285" y="0"/>
            <a:ext cx="8770670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Golden Stool is sacred to the Ashanti, as it is believed that the kingdom will last as long as it remains in the hands of the Ashanti king.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Golden Stool is an Ashanti legend and has only been seen by the tribe's royalty.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Only the king and trusted advisers know the hiding place of the stool.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995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Goudy Stout" panose="0202090407030B020401" pitchFamily="18" charset="0"/>
              </a:rPr>
              <a:t>TEACHER INFO: CLOZE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next pages are handouts for the students to use for note-taking during the presentation. (Print front to back to save paper and ink.)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Check the answers as a class after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13383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76899" y="0"/>
            <a:ext cx="8541441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924469"/>
            <a:ext cx="779877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Ashanti religion is a mixture of supernatural and animist powers.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Animism is the belief that plants, animals, and trees have souls.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Ashanti believe in a supreme god who takes on various names depending upon the region of worship.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lower gods, like spirits, are on earth to assist humans.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ADD: Some Ashanti also practice Christianity or a blend of Christianity and traditional beliefs/animism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96985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8931" y="0"/>
            <a:ext cx="8937383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 dialect of the Ashanti language is called ‘Asante’, or ‘Twi’ (pronounced “tree”).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spoken in and around Kumasi, the capital of the former Ashanti empire, and within the current sub-national Asante Kingdom in Ghana.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35349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31218" y="0"/>
            <a:ext cx="8632812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live predominately in Ghana and Ivory Coast.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speak Twi (or Asante).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Ashanti religion is a mixture of spiritual and supernatural powers.  (ADD: Some are also Christian, or they blend Christianity and traditional beliefs.)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that plants, animals, and trees have souls (animism).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Golden Stool legend is very important to Ashanti culture.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74524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FFCC26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99470" y="2414218"/>
            <a:ext cx="9342942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BANTU</a:t>
            </a:r>
          </a:p>
        </p:txBody>
      </p:sp>
    </p:spTree>
    <p:extLst>
      <p:ext uri="{BB962C8B-B14F-4D97-AF65-F5344CB8AC3E}">
        <p14:creationId xmlns:p14="http://schemas.microsoft.com/office/powerpoint/2010/main" val="502941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41631" y="0"/>
            <a:ext cx="8611973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45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 generally refers to nearly 600 ethnic groups in Africa who speak Bantu languages.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Bantu people are distributed throughout central and southern parts of the continent.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 make up about two-thirds of Africa’s population and cover the southern half of the continent.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word “bantu” means “the people”.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30429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5832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37" y="365126"/>
            <a:ext cx="5982313" cy="6126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29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285" y="0"/>
            <a:ext cx="8770670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Angola, archeologists have uncovered scratches on rock, massive stone pillars, and tools that place the Bantu people there about 50,000 BCE.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there, they evolved and spread eastward and southward.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they spread across the continent, they met many new people, learned new skills, and shared their customs and beliefs.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70210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285" y="0"/>
            <a:ext cx="8770670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intermarried with the people, accepting new traditions and blending them with Bantu culture.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Bantu-speaking people settled as far south as the southern tip of Africa.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Bantu migration was one of the largest movements of people in Africa’s history.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05333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76899" y="0"/>
            <a:ext cx="8541441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Bantu people settled in areas where there was a strong Arab presence and are now Muslim.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Other Bantu people were influenced by missionary efforts in Africa and are now Christian.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Whether Muslim or Christian, many Bantu retain their beliefs that precede both those religions.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in the power of curses and magic (ADD: and ancestors).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9949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8931" y="0"/>
            <a:ext cx="8937383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close to 70 million people across the southern half of Africa speak Bantu-based languages and share some part of Bantu culture.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66792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28677" y="3278959"/>
            <a:ext cx="5708934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Ethnic Groups 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677702" y="-45028"/>
            <a:ext cx="6420480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Ethnic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is a group of people who share a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identified on the basis of religion, race, or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Ethnic groups can have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common: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Shared history, common ancestry, language, religion,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beliefs, holidays, food,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characteristics have been part of their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things make up a common culture that is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ethnic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ethnic groups in Africa, but some of the main ones are the Arabs, Ashanti, Bantu, and Swahili.</a:t>
            </a:r>
          </a:p>
          <a:p>
            <a:endParaRPr lang="en-US" sz="13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Religious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is a group of people who share a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religious group is identified based on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practices.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in the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(or gods) and have a common sacred text with a specific set of rules about how to live.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God(s), prophets, prayers, history,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religious laws, holy days,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from different ethnic groups may share the same religion; however, they may be from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Traditional African Religions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Religion is part of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Africa, not separate from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Africans today are either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but traditional religions and customs still play a role in African culture.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Elements of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are often woven into Muslim and Christian practices.</a:t>
            </a:r>
            <a:endParaRPr lang="en-US" sz="13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87094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31218" y="0"/>
            <a:ext cx="8632812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Bantu people are found throughout Sub-Saharan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 is a mixture of nearly 600 different ethnic groups combined.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505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 practice Islam, Christianity, &amp; traditional African religions.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30561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FFCC26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289" y="2414218"/>
            <a:ext cx="8533425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3224185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41631" y="0"/>
            <a:ext cx="8611973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people mostly inhabit a narrow strip of land along the southern coast of East Africa (in Kenya, Tanzania, &amp; Mozambique).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Members also live on several nearby islands in the Indian Ocean, including Zanzibar.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total population is 1,328,000.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61991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5832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11980"/>
          <a:stretch/>
        </p:blipFill>
        <p:spPr>
          <a:xfrm>
            <a:off x="1976718" y="542639"/>
            <a:ext cx="5064370" cy="588029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 rot="4515611">
            <a:off x="6996290" y="3427654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4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285" y="0"/>
            <a:ext cx="8770670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community developed along the coast of East Africa when Arab traders began to settle there and intermarry with the local Bantu-speaking population.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group’s name comes from the Arabic word “Swahili,” which means “one who lives on the coast”.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97236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76899" y="0"/>
            <a:ext cx="8541441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036" y="951914"/>
            <a:ext cx="77987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Islam established its presence in the region during the 9th century, when Arab traders made contact with the Bantu people.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are (CHANGE “all” to “mainly”) Muslims, and Islam has been one of the factors that helped create a common identity for such a diverse group of people.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Islam is a way of life, and religious holidays are very important, the Arab culture is a vital part of Swahili culture.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ADD: Some blend Islam with traditional beliefs.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65871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8931" y="0"/>
            <a:ext cx="8937383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speak the Swahili language as their native tongue.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the Swahili language is considered a Bantu language, there are many Arabic words and phrases included as a result of interactions with early Arab traders.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also speak English and Kiswahili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85899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CC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31219" y="0"/>
            <a:ext cx="8632812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people are found in eastern Africa (Kenya, Tanzania, &amp; Mozambique).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language they speak is Swahili, which reflects Bantu and Arab roots (a mixture of the two).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505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majority practice Islam. (and some blend traditional beliefs with Islam)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9063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28678" y="3278959"/>
            <a:ext cx="5708934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Ethnic Groups 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110172" y="-719828"/>
            <a:ext cx="6420480" cy="829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ARABS</a:t>
            </a:r>
          </a:p>
          <a:p>
            <a:r>
              <a:rPr lang="en-US" sz="124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of Africa’s Arab population is found in the countries of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the majority of Arabs are in North Africa, the gold and salt trade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beyond the Sahara into the Sahel region and beyond. </a:t>
            </a:r>
          </a:p>
          <a:p>
            <a:pPr>
              <a:defRPr/>
            </a:pPr>
            <a:endParaRPr lang="en-US" sz="124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24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Ancestry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 people began to spread into North Africa in the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when the first Muslim armies arrived in Egypt.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traders, and scholars soon spread across northern Africa all the way to Morocco.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Wherever the Arabs went, they took Islam and the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Arabic was necessary to be able to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Islam’s holy book.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Arabic language, the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many other aspects of Muslim culture became part of Africa. </a:t>
            </a:r>
          </a:p>
          <a:p>
            <a:endParaRPr lang="en-US" sz="124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4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while small numbers of Arabs practice other religions.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Not all Arabs are Muslims, and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are Arabs.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Islam consists mostly of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majority of Muslims practice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most others practice Shi’a Islam.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Sunnis and Shi’a disagree about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Muslim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Sunni Islam dominates in most Arab areas, especially in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dominant among the Arab population in most of Southwest Asia.</a:t>
            </a:r>
          </a:p>
          <a:p>
            <a:endParaRPr lang="en-US" sz="124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4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term “Arab” refers to an ethnic group made up of people who speak the</a:t>
            </a:r>
            <a:r>
              <a:rPr lang="en-US" sz="124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Arabs, whether they are Muslim or Christian,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4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4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majority of Arab people are found in Southwest Asia and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language of the Arab people is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Arabs, but not all, </a:t>
            </a:r>
            <a:r>
              <a:rPr lang="en-US" sz="1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4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24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0070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28678" y="3278959"/>
            <a:ext cx="5708934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Ethnic Groups 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9120" y="-1714716"/>
            <a:ext cx="6420480" cy="1028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ASHANTI</a:t>
            </a:r>
            <a:b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</a:br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Prior to European colonization, the Ashanti people developed a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empire in West Africa.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they live predominately in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total Ashanti population is over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25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Ancestry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 meeting of all the clan chiefs in the region was held.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this meeting, it was said that a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 produced from the heavens by a priest and landed on the lap of Osei Tutu, the first king.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Golden Stool was declared to be the symbol of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Golden Stool is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as it is believed that the kingdom will last as long as it remains in the hands of the Ashanti king.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Golden Stool is an Ashanti legend and has only been seen by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Only the king and trusted advisers know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stool.</a:t>
            </a:r>
          </a:p>
          <a:p>
            <a:pPr>
              <a:defRPr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Ashanti religion is a mixture of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Animism is the belief that plants, animals, and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Ashanti believe in a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 takes on various names depending upon the region of worship.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lower gods, like spirits, are on earth to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 dialect of the Ashanti language is called</a:t>
            </a:r>
            <a:r>
              <a:rPr lang="en-US" sz="12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‘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’.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spoken in and around Kumasi, the capital of the former Ashanti empire, and within the current sub-national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live predominately in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speak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(or Asante).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Ashanti religion is a mixture of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powers.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that plants, animals, and trees have souls (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legend is very important to Ashanti culture.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5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5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9623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28678" y="3278959"/>
            <a:ext cx="5708934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Ethnic Groups CLOZE Notes 4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133254" y="-660581"/>
            <a:ext cx="6420480" cy="817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</a:t>
            </a:r>
            <a:b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</a:br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 generally refers to nearly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 who speak Bantu languages.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Bantu people are distributed throughout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parts of the continent.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 make up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Africa’s population and cover the southern half of the continent.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word “bantu” means “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”.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Ancestry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Angola, archeologists have uncovered scratches on rock, massive stone pillars, and tools that place the Bantu people there about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there, they evolved and spread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they spread across the continent, they met many new people, learned new skills, and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beliefs.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intermarried with the people, accepting new traditions and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Bantu culture.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Bantu-speaking people settled as far south as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Bantu migration was one of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people in Africa’s history. 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Bantu people settled in areas where there was a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are now Muslim.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Other Bantu people were influenced by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 and are now Christian.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Whether Muslim or Christian, many Bantu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precede both those religions.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in the power of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different Bantu languages and dialects.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close to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across the southern half of Africa speak Bantu-based languages and share some part of Bantu culture.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Bantu people are found throughout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 is a mixture of nearly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combined.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different Bantu languages and dialects.</a:t>
            </a:r>
            <a:endParaRPr lang="en-US" sz="1250" dirty="0">
              <a:solidFill>
                <a:srgbClr val="FF505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 practice Islam, Christianity, &amp;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religions.</a:t>
            </a:r>
            <a:endParaRPr lang="en-US" sz="125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6855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28678" y="3278959"/>
            <a:ext cx="5708934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Ethnic Groups CLOZE Notes 5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262204" y="-460527"/>
            <a:ext cx="6420480" cy="777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SWAHILI</a:t>
            </a:r>
            <a:b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</a:br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Location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people mostly inhabit a narrow strip of land along the southern coast of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(in Kenya, Tanzania, &amp; Mozambique).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Members also live on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Indian Ocean, including Zanzibar.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total population is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Ancestry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community developed along the coast of East Africa when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began to settle there and intermarry with the local Bantu-speaking population.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group’s name comes from the Arabic word “Swahili,” which means “one who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”.</a:t>
            </a:r>
          </a:p>
          <a:p>
            <a:endParaRPr lang="en-US" sz="13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Religion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Islam established its presence in the region during the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when Arab traders made contact with the Bantu people.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Islam has been one of the factors that helped create a common identity for such a diverse group of people.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religious holidays are very important, the Arab culture is a vital part of Swahili culture.</a:t>
            </a:r>
          </a:p>
          <a:p>
            <a:endParaRPr lang="en-US" sz="13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speak the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their native tongue.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the Swahili language is considered a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there are many Arabic words and phrases included as a result of interactions with early Arab traders.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also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Swahili people are found in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(Kenya, Tanzania, &amp; Mozambique).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language they speak is Swahili, which reflects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majority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8523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3314" y="0"/>
            <a:ext cx="713232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FFCC26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83737" y="1438041"/>
            <a:ext cx="7071487" cy="237757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Ethnic</a:t>
            </a:r>
          </a:p>
          <a:p>
            <a:pPr algn="ctr"/>
            <a:r>
              <a:rPr lang="en-US" sz="7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58322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Stout" panose="0202090407030B020401" pitchFamily="18" charset="0"/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7638" y="319548"/>
            <a:ext cx="6488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African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3510" y="5342265"/>
            <a:ext cx="5351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First Time In Forever" panose="02000506000000020003" pitchFamily="2" charset="0"/>
              </a:rPr>
              <a:t>Arab, Ashanti, Bantu, &amp; Swahili</a:t>
            </a:r>
          </a:p>
        </p:txBody>
      </p:sp>
    </p:spTree>
    <p:extLst>
      <p:ext uri="{BB962C8B-B14F-4D97-AF65-F5344CB8AC3E}">
        <p14:creationId xmlns:p14="http://schemas.microsoft.com/office/powerpoint/2010/main" val="31343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5068</TotalTime>
  <Words>2334</Words>
  <Application>Microsoft Office PowerPoint</Application>
  <PresentationFormat>On-screen Show (4:3)</PresentationFormat>
  <Paragraphs>405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Goudy Stout</vt:lpstr>
      <vt:lpstr>KBScaredStraight</vt:lpstr>
      <vt:lpstr>KG Eyes Wide Open</vt:lpstr>
      <vt:lpstr>KG First Time In Forever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Carmela Martinez</cp:lastModifiedBy>
  <cp:revision>232</cp:revision>
  <cp:lastPrinted>2018-01-05T20:28:32Z</cp:lastPrinted>
  <dcterms:created xsi:type="dcterms:W3CDTF">2014-12-29T15:18:45Z</dcterms:created>
  <dcterms:modified xsi:type="dcterms:W3CDTF">2020-01-10T15:49:23Z</dcterms:modified>
</cp:coreProperties>
</file>