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66" r:id="rId2"/>
    <p:sldId id="772" r:id="rId3"/>
    <p:sldId id="773" r:id="rId4"/>
    <p:sldId id="448" r:id="rId5"/>
    <p:sldId id="293" r:id="rId6"/>
    <p:sldId id="761" r:id="rId7"/>
    <p:sldId id="730" r:id="rId8"/>
    <p:sldId id="731" r:id="rId9"/>
    <p:sldId id="732" r:id="rId10"/>
    <p:sldId id="733" r:id="rId11"/>
    <p:sldId id="737" r:id="rId12"/>
    <p:sldId id="763" r:id="rId13"/>
    <p:sldId id="738" r:id="rId14"/>
    <p:sldId id="739" r:id="rId15"/>
    <p:sldId id="740" r:id="rId16"/>
    <p:sldId id="764" r:id="rId17"/>
    <p:sldId id="742" r:id="rId18"/>
    <p:sldId id="744" r:id="rId19"/>
    <p:sldId id="746" r:id="rId20"/>
    <p:sldId id="745" r:id="rId21"/>
    <p:sldId id="749" r:id="rId22"/>
    <p:sldId id="751" r:id="rId23"/>
    <p:sldId id="750" r:id="rId24"/>
    <p:sldId id="752" r:id="rId25"/>
    <p:sldId id="75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22F"/>
    <a:srgbClr val="949599"/>
    <a:srgbClr val="FFCA26"/>
    <a:srgbClr val="223E74"/>
    <a:srgbClr val="A5D9C1"/>
    <a:srgbClr val="C2C2C2"/>
    <a:srgbClr val="72C4B5"/>
    <a:srgbClr val="C9E351"/>
    <a:srgbClr val="F15A25"/>
    <a:srgbClr val="66C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1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D126-0FF3-46DB-9D2D-5D64A0B1505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38806-2B90-4616-947E-3C68E3302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54969" y="3307361"/>
            <a:ext cx="5683287" cy="2231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Stout" panose="0202090407030B020401" pitchFamily="18" charset="0"/>
              </a:rPr>
              <a:t>Partitioning Across Africa 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616440" y="-218152"/>
            <a:ext cx="664284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Why Africa?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first became interested in Africa for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purposes.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were looking for ways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Arab and Ottoman empires in Southwest Asia.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Sailing around Africa was a long voyage and could not be completed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along the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created ports in southern and eastern Africa so traders could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before heading home.</a:t>
            </a:r>
          </a:p>
          <a:p>
            <a:endParaRPr lang="en-US" sz="13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Slave Trade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16</a:t>
            </a:r>
            <a:r>
              <a:rPr lang="en-US" sz="13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century, Portuguese explorers became engaged in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kidnapped Africans and forced them to work on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their colonies in the New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Other European countries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slave trade as well.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trans-Atlantic slave trade lasted from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after the slave trade had ended, European interest in Africa was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 countries saw that Africa was a continent full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mineral wealth.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Imperialism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end of the 19</a:t>
            </a:r>
            <a:r>
              <a:rPr lang="en-US" sz="13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 is called the “Age of Imperialism” because that is </a:t>
            </a:r>
            <a:r>
              <a:rPr lang="en-US" sz="1300" dirty="0">
                <a:latin typeface="KG First Time In Forever" panose="02000506000000020003" pitchFamily="2" charset="0"/>
              </a:rPr>
              <a:t>when European countries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</a:rPr>
              <a:t>throughout Asia and Africa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Imperialism is a system were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raw materials from another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“strong” country was supposed to have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increase its wealth and importance around the world.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Geographic Reasons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this time, many European countries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aggressively establishing colonies in Africa.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wanted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Africa’s resources (rubber, timber, diamonds, gold, etc.).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also wanted to protect their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35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55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57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this time, many European countries expanded their empires by aggressively establishing colonies in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wanted to exploit and export Africa’s resources (rubber, timber, diamonds, gold, etc.).</a:t>
            </a:r>
          </a:p>
          <a:p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also wanted to protect their trade routes.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255907" y="61142"/>
            <a:ext cx="663226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Geographic </a:t>
            </a:r>
          </a:p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Reasons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6163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13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Economic motivation played a large part in the colonization of Africa.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The 19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 century was a time of great industrialization in Europe (Industrial Revolution).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Factories required raw materials that could be manufactured into marketable products.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-163547" y="61142"/>
            <a:ext cx="9471183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Economic Reasons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47357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222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2900"/>
            <a:ext cx="5334000" cy="6172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8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16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Europeans returned to Africa for more resources, they brought back the manufactured goods and sold them to Africans.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strike="sngStrike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 became a new market for Europe to sell goods. (ADD: not most important) TAKE OUT OF YOUR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-163547" y="61142"/>
            <a:ext cx="9471183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Economic Reasons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9714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87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Politics in Europe also led to the colonization of Africa.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  <a:cs typeface="Arial Unicode MS" panose="020B0604020202020204" pitchFamily="34" charset="-128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Nationalism, </a:t>
            </a:r>
            <a:r>
              <a:rPr lang="en-US" sz="2700" strike="sngStrike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a strong sense of pride in one's nation,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 resulted in competition between European nations.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**NATIONALISM: a desire of a group of people to have their own country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  <a:cs typeface="Arial Unicode MS" panose="020B0604020202020204" pitchFamily="34" charset="-128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No major nation wanted to be without colonies, which led to this “Scramble for Africa”.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  <a:cs typeface="Arial Unicode MS" panose="020B0604020202020204" pitchFamily="34" charset="-128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The competition was particularly fierce between Great Britain, France, and Germany, the strongest European nations in the 1800s.</a:t>
            </a: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029890" y="61142"/>
            <a:ext cx="7084312" cy="160813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Political </a:t>
            </a:r>
          </a:p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Reasons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45172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65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Christian missionary work gained strength during the 1800s as European countries were becoming more involved in Africa.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Arial Unicode MS" panose="020B0604020202020204" pitchFamily="34" charset="-128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The idea of “Christianizing” Africa also made many Europeans look favorably on the colonization of the continent. 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93537" y="61142"/>
            <a:ext cx="575702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Religious </a:t>
            </a:r>
          </a:p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Reasons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1227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222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026" name="Picture 2" descr="Image result for missionaries in afr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6333" r="5328" b="6692"/>
          <a:stretch/>
        </p:blipFill>
        <p:spPr bwMode="auto">
          <a:xfrm>
            <a:off x="255493" y="645458"/>
            <a:ext cx="8633013" cy="556708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0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37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1880s, Great Britain, France, Germany, Belgium, Spain, and Portugal all wanted part of Africa.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prevent a European war over Africa, leaders from fourteen European governments and from the United States met in Berlin, Germany, in 1884.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No Africans attended the meeting.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the meeting, the European leaders discussed Africa’s land and how it should be divided.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06790" y="61142"/>
            <a:ext cx="613052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Berlin </a:t>
            </a:r>
          </a:p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Conference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9787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82" y="1238387"/>
            <a:ext cx="8050235" cy="768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Going into the meeting, roughly 10% of Africa was under European colonial rule.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end of the meeting, European powers “owned” most of Africa and drew boundary lines that remained until 1914.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won the most land in Africa and was “given” Nigeria, Egypt, Sudan, Kenya, and South Africa after defeating the Dutch Settlers and Zulu 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agreements made in Berlin still affect the boundaries of African countries today.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06789" y="61142"/>
            <a:ext cx="613052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Berlin </a:t>
            </a:r>
          </a:p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Conference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54416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222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18700"/>
            <a:ext cx="914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Political Boundaries after the Berlin Conference</a:t>
            </a:r>
          </a:p>
          <a:p>
            <a:pPr algn="ctr"/>
            <a:endParaRPr lang="en-US" sz="2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087" y="237874"/>
            <a:ext cx="8807823" cy="58616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 descr="africa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087" y="257090"/>
            <a:ext cx="8686800" cy="5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397126" y="3291972"/>
            <a:ext cx="6798977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Stout" panose="0202090407030B020401" pitchFamily="18" charset="0"/>
              </a:rPr>
              <a:t>Partitioning Across Africa 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112414" y="-728359"/>
            <a:ext cx="6642848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Reasons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played a large part in the colonization of Africa.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The 19</a:t>
            </a:r>
            <a:r>
              <a:rPr lang="en-US" sz="1300" baseline="300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 century was a time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in Europe (Industrial Revolution).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Factories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that could be manufactured into marketable products.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Europeans returned to Africa for more resources, they brought back the manufactured goods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 became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Europe to sell goods.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Political Reasons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also led to the colonization of Africa.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Nationalism, a strong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in one's nation, resulted in competition between European nations.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No major nation wanted to be without colonies, which led to this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The competition was particularly fierce between Great Britain, France, and Germany,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in the 1800s.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Arial Unicode MS" panose="020B060402020202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Religious Reasons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gained strength during the 1800s as European countries were becoming more involved in Africa.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The idea of “Christianizing” Africa also made many Europeans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on the colonization of the continent.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Arial Unicode MS" panose="020B060402020202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 Unicode MS" panose="020B0604020202020204" pitchFamily="34" charset="-128"/>
              </a:rPr>
              <a:t>Berlin Conference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1880s, Great Britain, France, Germany, Belgium, Spain, and Portugal all wanted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Africa, leaders from fourteen European governments and from the United States met in Berlin, Germany, in 1884.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attended the meeting.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the meeting, the European leaders discussed Africa’s land and how it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Going into the meeting,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Africa was under European colonial rule.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end of the meeting, European powers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drew boundary lines that remained until 1914.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most land in Africa and was “given” Nigeria, Egypt, Sudan, Kenya, and South Africa after defeating the Dutch Settlers and Zulu Nation.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agreements made in Berlin still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African countries today. </a:t>
            </a:r>
            <a:endParaRPr lang="en-US" sz="13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9225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82" y="1114863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 powers organized Africa’s population in ways to make the most efficient workforce, ignoring the native peoples’ </a:t>
            </a: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cultural groups or existing political leadership </a:t>
            </a:r>
            <a:r>
              <a:rPr lang="en-US" sz="2600" b="1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ADD – ethnic group divisions.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Sometimes they grouped together people who had never been united before.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Sometimes they divided existing groups of people.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The creation of these borders had a negative impact on Africa’s political and social structures by either dividing groups that wanted to be together or combining ethnic groups that were enemies.</a:t>
            </a: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372142" y="61142"/>
            <a:ext cx="639982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Artificial </a:t>
            </a:r>
          </a:p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Boundaries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51103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97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placed colonies into administrative districts and forced the Africans to go along with their demands.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also tried to assimilate Africans by forcing them to give up their own African customs and adopt European ones.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Protests and revolts were common and starvation and disease became widespread.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83795" y="61142"/>
            <a:ext cx="6776534" cy="160813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European </a:t>
            </a:r>
          </a:p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36993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222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56" y="777240"/>
            <a:ext cx="5657088" cy="53035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1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13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took the best land by force.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 farmers were forced to grow cash crops like cocoa and coffee, causing there to be a shortage of food in many areas of Africa.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Africans were forced to work under terrible conditions on plantations, railways, and logging.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83798" y="61142"/>
            <a:ext cx="6776534" cy="160813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European </a:t>
            </a:r>
          </a:p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98327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94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order to gain power, Europeans encouraged Africans to fight against each 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New political boundaries caused ethnic groups to clash.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has led to ethnic and political unrest in Africa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have been over 50 ethnic conflicts in Africa since WWII as a result of the colonial lines drawn by Europeans.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ADD: Sometimes caused civil war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39235" y="61142"/>
            <a:ext cx="5665654" cy="160813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Lasting </a:t>
            </a:r>
          </a:p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Effects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37694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82" y="1284161"/>
            <a:ext cx="8050235" cy="750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mid-twentieth century, Africans began to openly oppose European control of their countries.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was obvious that colonialism was not fair, as it only benefitted the Europeans.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Africans were tired of being treated like second-class citizens on their own land.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soon begin to demand freedom for themselves and the desire for independence spread across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232963" y="61142"/>
            <a:ext cx="467820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African </a:t>
            </a:r>
          </a:p>
          <a:p>
            <a:pPr algn="ctr"/>
            <a:r>
              <a:rPr lang="en-US" sz="4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Unrest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05473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397126" y="3291972"/>
            <a:ext cx="6798977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Stout" panose="0202090407030B020401" pitchFamily="18" charset="0"/>
              </a:rPr>
              <a:t>Partitioning Across Africa 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284610" y="-528305"/>
            <a:ext cx="6642848" cy="789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Artificial Boundaries</a:t>
            </a: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 powers organized Africa’s population in ways to make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ignoring the natives’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cultural groups or existing political leadership.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Sometimes they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people who had never been united before.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Sometimes they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of people.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The creation of these borders had a negative impact on Africa’s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by either dividing groups that wanted to be together or combining ethnic groups that were enemies.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  <a:cs typeface="Times New Roman" panose="02020603050405020304" pitchFamily="18" charset="0"/>
              </a:rPr>
              <a:t>European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placed colonies into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forced the Africans to go along with their demands.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also tried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forcing them to give up their own African customs and adopt European 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Protests and revolts were common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became widespread.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took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 farmers were forced to grow cash crops like cocoa and coffee, causing there to be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many areas of Africa.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Africans were forced to work under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plantations, railways, and logging.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Lasting 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order to gain power, Europeans encouraged Africans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New political boundaries caused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has led to ethnic and political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have been over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 since WWII as a result of the colonial lines drawn by Europeans.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 Unrest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mid-twentieth century, Africans began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 control of their countries.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was obvious that colonialism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as it only benefitted the Europeans.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Africans were tired of being treated like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their own 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soon begin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themselves and the desire for independence spread across Africa.</a:t>
            </a:r>
            <a:endParaRPr lang="en-US" sz="135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8202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FFCA2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9477" y="1775307"/>
            <a:ext cx="7152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Eyes Wide Open" panose="02000506000000020004" pitchFamily="2" charset="0"/>
              </a:rPr>
              <a:t>European Partitioning across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87" y="394983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latin typeface="Goudy Stout" panose="0202090407030B020401" pitchFamily="18" charset="0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301931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855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first became interested in Africa for trade route purposes.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were looking for ways to avoid the taxes of the Arab and Ottoman empires in Southwest Asia.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Sailing around Africa was a long voyage and could not be completed without “pit stops” along the 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Europeans created ports in southern and eastern Africa so traders could restock supplies before heading home.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97490" y="61142"/>
            <a:ext cx="8349080" cy="8386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Why Africa?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222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81000"/>
            <a:ext cx="8239125" cy="6096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13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16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century, Portuguese explorers became engaged in the African slave trade.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kidnapped Africans and forced them to work on plantations and mines in their colonies in the New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Other European countries soon participated in the slave trade as well.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439971" y="61142"/>
            <a:ext cx="8264122" cy="8386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Slave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4063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trans-Atlantic slave trade lasted from the 1500s to the mid-1800s.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after the slave trade had ended, European interest in Africa was still going strong.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 countries saw that Africa was a continent full of vast natural resources and mineral wealth.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439971" y="61142"/>
            <a:ext cx="8264122" cy="8386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Slave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4493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end of the 19</a:t>
            </a:r>
            <a:r>
              <a:rPr lang="en-US" sz="29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 is called the “Age of Imperialism” because that is </a:t>
            </a:r>
            <a:r>
              <a:rPr lang="en-US" sz="2800" dirty="0">
                <a:latin typeface="KG First Time In Forever" panose="02000506000000020003" pitchFamily="2" charset="0"/>
              </a:rPr>
              <a:t>when European countries competed for land and power throughout Asia and Africa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Imperialism is a system where a strong country takes wealth and raw materials from another country.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“strong” country was supposed to have many colonies to increase its wealth and importance around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9066" y="61142"/>
            <a:ext cx="8805937" cy="8386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Imperialism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822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58756</TotalTime>
  <Words>1914</Words>
  <Application>Microsoft Office PowerPoint</Application>
  <PresentationFormat>On-screen Show (4:3)</PresentationFormat>
  <Paragraphs>267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Goudy Stout</vt:lpstr>
      <vt:lpstr>KBScaredStraight</vt:lpstr>
      <vt:lpstr>KG Eyes Wide Open</vt:lpstr>
      <vt:lpstr>KG First Time In Forever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Carmela Martinez</cp:lastModifiedBy>
  <cp:revision>419</cp:revision>
  <dcterms:created xsi:type="dcterms:W3CDTF">2014-12-29T15:18:45Z</dcterms:created>
  <dcterms:modified xsi:type="dcterms:W3CDTF">2020-01-22T21:49:14Z</dcterms:modified>
</cp:coreProperties>
</file>