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65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7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7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6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2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2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3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5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4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0352-1206-4AC8-987B-9372C527D03E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96FB-FB40-46B2-B5E0-4C7E00A60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5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8251304" y="3075482"/>
            <a:ext cx="6433492" cy="68480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E7E6E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oudy Stout" panose="0202090407030B020401" pitchFamily="18" charset="0"/>
              </a:rPr>
              <a:t>European Partitioning</a:t>
            </a:r>
          </a:p>
          <a:p>
            <a:pPr algn="ctr"/>
            <a:r>
              <a:rPr lang="en-US" sz="2000" b="1" dirty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rgbClr val="E7E6E6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oudy Stout" panose="0202090407030B020401" pitchFamily="18" charset="0"/>
              </a:rPr>
              <a:t>Across Africa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7277269" y="2931744"/>
            <a:ext cx="64821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prstClr val="black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  <a:t>Directions</a:t>
            </a:r>
            <a:r>
              <a:rPr lang="en-US" sz="1200" dirty="0">
                <a:solidFill>
                  <a:prstClr val="black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  <a:t>: </a:t>
            </a:r>
            <a:r>
              <a:rPr lang="en-US" sz="1200" dirty="0">
                <a:solidFill>
                  <a:prstClr val="black"/>
                </a:solidFill>
                <a:latin typeface="KG First Time In Forever" panose="02000506000000020003" pitchFamily="2" charset="0"/>
              </a:rPr>
              <a:t>Create a color-coded key for the Colonizing Countries. Next, color the countries below to correspond with the countries that colonized them.</a:t>
            </a:r>
            <a:br>
              <a:rPr lang="en-US" sz="1600" dirty="0">
                <a:solidFill>
                  <a:prstClr val="black"/>
                </a:solidFill>
                <a:latin typeface="KG First Time In Forever" panose="02000506000000020003" pitchFamily="2" charset="0"/>
                <a:ea typeface="KBScaredStraight" panose="02000603000000000000" pitchFamily="2" charset="0"/>
              </a:rPr>
            </a:br>
            <a:endParaRPr lang="en-US" sz="1400" dirty="0">
              <a:solidFill>
                <a:prstClr val="black"/>
              </a:solidFill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endParaRPr lang="en-US" sz="1400" dirty="0">
              <a:solidFill>
                <a:srgbClr val="FF0000"/>
              </a:solidFill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  <a:p>
            <a:pPr>
              <a:defRPr/>
            </a:pPr>
            <a:endParaRPr lang="en-US" sz="1000" dirty="0">
              <a:solidFill>
                <a:sysClr val="windowText" lastClr="000000"/>
              </a:solidFill>
              <a:latin typeface="KG First Time In Forever" panose="02000506000000020003" pitchFamily="2" charset="0"/>
              <a:ea typeface="KBScaredStraight" panose="02000603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b="3715"/>
          <a:stretch/>
        </p:blipFill>
        <p:spPr>
          <a:xfrm rot="5400000">
            <a:off x="2830037" y="-750786"/>
            <a:ext cx="6455726" cy="8248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400000">
            <a:off x="-491899" y="879553"/>
            <a:ext cx="1989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© Brain Wrinkles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76225" y="69476"/>
            <a:ext cx="11782425" cy="66428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0153" y="146121"/>
            <a:ext cx="2651125" cy="2591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rot="5400000">
            <a:off x="799399" y="224334"/>
            <a:ext cx="2447366" cy="240097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 rot="5400000">
            <a:off x="2554341" y="963045"/>
            <a:ext cx="1808508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4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oudy Stout" panose="0202090407030B020401" pitchFamily="18" charset="0"/>
              </a:rPr>
              <a:t>Map Key</a:t>
            </a:r>
          </a:p>
        </p:txBody>
      </p:sp>
    </p:spTree>
    <p:extLst>
      <p:ext uri="{BB962C8B-B14F-4D97-AF65-F5344CB8AC3E}">
        <p14:creationId xmlns:p14="http://schemas.microsoft.com/office/powerpoint/2010/main" val="25561846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Goudy Stout</vt:lpstr>
      <vt:lpstr>KBScaredStraight</vt:lpstr>
      <vt:lpstr>KG First Time In Forever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Carmela Martinez</dc:creator>
  <cp:lastModifiedBy>Carmela Martinez</cp:lastModifiedBy>
  <cp:revision>3</cp:revision>
  <cp:lastPrinted>2020-01-24T15:44:54Z</cp:lastPrinted>
  <dcterms:created xsi:type="dcterms:W3CDTF">2020-01-24T15:44:46Z</dcterms:created>
  <dcterms:modified xsi:type="dcterms:W3CDTF">2020-01-24T21:13:10Z</dcterms:modified>
</cp:coreProperties>
</file>