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77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6" r:id="rId16"/>
    <p:sldId id="275" r:id="rId17"/>
    <p:sldId id="273" r:id="rId18"/>
    <p:sldId id="278" r:id="rId19"/>
    <p:sldId id="270" r:id="rId20"/>
    <p:sldId id="271" r:id="rId21"/>
    <p:sldId id="272" r:id="rId22"/>
    <p:sldId id="267" r:id="rId23"/>
    <p:sldId id="268" r:id="rId24"/>
  </p:sldIdLst>
  <p:sldSz cx="9144000" cy="6858000" type="screen4x3"/>
  <p:notesSz cx="700405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4A8-19DA-4B41-8FF6-742D0D8CA463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9B25-E289-4694-BC69-081FCEDE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4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4A8-19DA-4B41-8FF6-742D0D8CA463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9B25-E289-4694-BC69-081FCEDE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8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4A8-19DA-4B41-8FF6-742D0D8CA463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9B25-E289-4694-BC69-081FCEDE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8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1B4A8-19DA-4B41-8FF6-742D0D8CA463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89B25-E289-4694-BC69-081FCEDE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03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1B4A8-19DA-4B41-8FF6-742D0D8CA463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89B25-E289-4694-BC69-081FCEDE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15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1B4A8-19DA-4B41-8FF6-742D0D8CA463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89B25-E289-4694-BC69-081FCEDE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42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1B4A8-19DA-4B41-8FF6-742D0D8CA463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89B25-E289-4694-BC69-081FCEDE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44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1B4A8-19DA-4B41-8FF6-742D0D8CA463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89B25-E289-4694-BC69-081FCEDE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74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1B4A8-19DA-4B41-8FF6-742D0D8CA463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89B25-E289-4694-BC69-081FCEDE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36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1B4A8-19DA-4B41-8FF6-742D0D8CA463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89B25-E289-4694-BC69-081FCEDE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2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1B4A8-19DA-4B41-8FF6-742D0D8CA463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89B25-E289-4694-BC69-081FCEDE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20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4A8-19DA-4B41-8FF6-742D0D8CA463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9B25-E289-4694-BC69-081FCEDE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03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1B4A8-19DA-4B41-8FF6-742D0D8CA463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89B25-E289-4694-BC69-081FCEDE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85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1B4A8-19DA-4B41-8FF6-742D0D8CA463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89B25-E289-4694-BC69-081FCEDE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8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1B4A8-19DA-4B41-8FF6-742D0D8CA463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89B25-E289-4694-BC69-081FCEDE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03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1B4A8-19DA-4B41-8FF6-742D0D8CA463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89B25-E289-4694-BC69-081FCEDE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15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1B4A8-19DA-4B41-8FF6-742D0D8CA463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89B25-E289-4694-BC69-081FCEDE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42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1B4A8-19DA-4B41-8FF6-742D0D8CA463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89B25-E289-4694-BC69-081FCEDE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44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1B4A8-19DA-4B41-8FF6-742D0D8CA463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89B25-E289-4694-BC69-081FCEDE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74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1B4A8-19DA-4B41-8FF6-742D0D8CA463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89B25-E289-4694-BC69-081FCEDE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365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1B4A8-19DA-4B41-8FF6-742D0D8CA463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89B25-E289-4694-BC69-081FCEDE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2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1B4A8-19DA-4B41-8FF6-742D0D8CA463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89B25-E289-4694-BC69-081FCEDE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2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4A8-19DA-4B41-8FF6-742D0D8CA463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9B25-E289-4694-BC69-081FCEDE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154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1B4A8-19DA-4B41-8FF6-742D0D8CA463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89B25-E289-4694-BC69-081FCEDE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850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51B4A8-19DA-4B41-8FF6-742D0D8CA463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89B25-E289-4694-BC69-081FCEDE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4A8-19DA-4B41-8FF6-742D0D8CA463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9B25-E289-4694-BC69-081FCEDE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4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4A8-19DA-4B41-8FF6-742D0D8CA463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9B25-E289-4694-BC69-081FCEDE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4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4A8-19DA-4B41-8FF6-742D0D8CA463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9B25-E289-4694-BC69-081FCEDE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7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4A8-19DA-4B41-8FF6-742D0D8CA463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9B25-E289-4694-BC69-081FCEDE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3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4A8-19DA-4B41-8FF6-742D0D8CA463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9B25-E289-4694-BC69-081FCEDE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B4A8-19DA-4B41-8FF6-742D0D8CA463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9B25-E289-4694-BC69-081FCEDE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2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1B4A8-19DA-4B41-8FF6-742D0D8CA463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89B25-E289-4694-BC69-081FCEDE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8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518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8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Religions of the Middle East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7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8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Most important figure ----- Muhammad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Think Jesus and Moses were prophets too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Practices and Rituals -----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Five Pillars of Islam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Public declaration of faith (there is one true god)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Prayer 5 times a day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Giving to the needy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Fasting during Ramadan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Journey to Mecca once in lifetime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45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8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36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Worship services -----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Place: Mosque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Sabbath: Friday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Most important prayer is at noon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Leader: Imam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Sects----- Sunni, Shi’a (or </a:t>
            </a:r>
            <a:r>
              <a:rPr lang="en-US" dirty="0" err="1" smtClean="0"/>
              <a:t>Shi’i</a:t>
            </a:r>
            <a:r>
              <a:rPr lang="en-US" dirty="0" smtClean="0"/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715" y="914400"/>
            <a:ext cx="172122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946" y="764494"/>
            <a:ext cx="2057400" cy="136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2590800"/>
            <a:ext cx="1083252" cy="145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946" y="2590800"/>
            <a:ext cx="1248844" cy="145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606964"/>
            <a:ext cx="1094867" cy="143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15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8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8473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Key beliefs -----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Jews descended from Isaac, Muslims descended from Ishmael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Allah revealed his message to Muhammad for 23 years (Qur’an)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Allah made </a:t>
            </a:r>
            <a:r>
              <a:rPr lang="en-US" dirty="0"/>
              <a:t>an agreement with Abraham that said his descendants would be </a:t>
            </a:r>
            <a:r>
              <a:rPr lang="en-US" dirty="0" smtClean="0"/>
              <a:t>Allah’s chosen </a:t>
            </a:r>
            <a:r>
              <a:rPr lang="en-US" dirty="0"/>
              <a:t>people in return for their faith and obedience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6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All Three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Belief in one god (monotheism)</a:t>
            </a:r>
          </a:p>
          <a:p>
            <a:r>
              <a:rPr lang="en-US" dirty="0" smtClean="0"/>
              <a:t>God of Abraham (but believed in different ways)</a:t>
            </a:r>
          </a:p>
          <a:p>
            <a:r>
              <a:rPr lang="en-US" dirty="0" smtClean="0"/>
              <a:t>Importance of prophets</a:t>
            </a:r>
          </a:p>
          <a:p>
            <a:r>
              <a:rPr lang="en-US" dirty="0" smtClean="0"/>
              <a:t>Jerusalem</a:t>
            </a:r>
          </a:p>
          <a:p>
            <a:r>
              <a:rPr lang="en-US" dirty="0" smtClean="0"/>
              <a:t>Originated in Middle </a:t>
            </a:r>
            <a:r>
              <a:rPr lang="en-US" dirty="0" smtClean="0"/>
              <a:t>East</a:t>
            </a:r>
          </a:p>
          <a:p>
            <a:r>
              <a:rPr lang="en-US" dirty="0" smtClean="0"/>
              <a:t>Holy book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10541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2250"/>
            <a:ext cx="12192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5275"/>
            <a:ext cx="13779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93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 &amp; Judaism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Sacred language</a:t>
            </a:r>
          </a:p>
          <a:p>
            <a:r>
              <a:rPr lang="en-US" dirty="0" smtClean="0"/>
              <a:t>Dietary laws</a:t>
            </a:r>
          </a:p>
          <a:p>
            <a:r>
              <a:rPr lang="en-US" dirty="0" smtClean="0"/>
              <a:t>Required to give to the needy </a:t>
            </a:r>
          </a:p>
          <a:p>
            <a:r>
              <a:rPr lang="en-US" dirty="0" smtClean="0"/>
              <a:t>Fasting during certain holidays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0493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2893"/>
            <a:ext cx="137795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33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Judaism &amp; Christianity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Orthodox is a strict sect</a:t>
            </a:r>
          </a:p>
          <a:p>
            <a:r>
              <a:rPr lang="en-US" dirty="0" smtClean="0"/>
              <a:t>Service leaders are </a:t>
            </a:r>
            <a:r>
              <a:rPr lang="en-US" dirty="0" smtClean="0"/>
              <a:t>ordained</a:t>
            </a:r>
          </a:p>
          <a:p>
            <a:r>
              <a:rPr lang="en-US" dirty="0" smtClean="0"/>
              <a:t>The old testament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0541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81000"/>
            <a:ext cx="12192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8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 &amp; Christianity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Jesus was/is more than just a man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81000"/>
            <a:ext cx="12192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2893"/>
            <a:ext cx="137795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06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Judaism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Moses is most important prophet</a:t>
            </a:r>
          </a:p>
          <a:p>
            <a:r>
              <a:rPr lang="en-US" dirty="0" smtClean="0"/>
              <a:t>Torah</a:t>
            </a:r>
          </a:p>
          <a:p>
            <a:r>
              <a:rPr lang="en-US" dirty="0" smtClean="0"/>
              <a:t>Saturday worship service</a:t>
            </a:r>
          </a:p>
          <a:p>
            <a:r>
              <a:rPr lang="en-US" dirty="0" smtClean="0"/>
              <a:t>Synagogue</a:t>
            </a:r>
          </a:p>
          <a:p>
            <a:r>
              <a:rPr lang="en-US" dirty="0" smtClean="0"/>
              <a:t>Rabbi</a:t>
            </a:r>
          </a:p>
          <a:p>
            <a:r>
              <a:rPr lang="en-US" i="1" dirty="0" smtClean="0"/>
              <a:t>Adonai  (one of the names)</a:t>
            </a:r>
            <a:endParaRPr lang="en-US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"/>
            <a:ext cx="10541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15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Christianity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87562"/>
            <a:ext cx="8229600" cy="4525963"/>
          </a:xfrm>
        </p:spPr>
        <p:txBody>
          <a:bodyPr/>
          <a:lstStyle/>
          <a:p>
            <a:r>
              <a:rPr lang="en-US" dirty="0" smtClean="0"/>
              <a:t>Trinity( God, the son, &amp; holy spirit) </a:t>
            </a:r>
            <a:endParaRPr lang="en-US" dirty="0" smtClean="0"/>
          </a:p>
          <a:p>
            <a:r>
              <a:rPr lang="en-US" dirty="0" smtClean="0"/>
              <a:t>Sacraments</a:t>
            </a:r>
          </a:p>
          <a:p>
            <a:r>
              <a:rPr lang="en-US" dirty="0" smtClean="0"/>
              <a:t>Bible</a:t>
            </a:r>
          </a:p>
          <a:p>
            <a:r>
              <a:rPr lang="en-US" dirty="0" smtClean="0"/>
              <a:t>Sunday</a:t>
            </a:r>
          </a:p>
          <a:p>
            <a:r>
              <a:rPr lang="en-US" dirty="0" smtClean="0"/>
              <a:t>Church</a:t>
            </a:r>
          </a:p>
          <a:p>
            <a:r>
              <a:rPr lang="en-US" dirty="0" smtClean="0"/>
              <a:t>Jesus is divine</a:t>
            </a:r>
          </a:p>
          <a:p>
            <a:r>
              <a:rPr lang="en-US" dirty="0" smtClean="0"/>
              <a:t>minister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1000"/>
            <a:ext cx="12192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200"/>
            <a:ext cx="3352800" cy="216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Mecca</a:t>
            </a:r>
          </a:p>
          <a:p>
            <a:r>
              <a:rPr lang="en-US" dirty="0" smtClean="0"/>
              <a:t>Muhammad is final prophet</a:t>
            </a:r>
          </a:p>
          <a:p>
            <a:r>
              <a:rPr lang="en-US" dirty="0" smtClean="0"/>
              <a:t>Qur’an</a:t>
            </a:r>
          </a:p>
          <a:p>
            <a:r>
              <a:rPr lang="en-US" dirty="0" smtClean="0"/>
              <a:t>Mosque</a:t>
            </a:r>
          </a:p>
          <a:p>
            <a:r>
              <a:rPr lang="en-US" dirty="0" smtClean="0"/>
              <a:t>Friday (noon prayer)</a:t>
            </a:r>
          </a:p>
          <a:p>
            <a:r>
              <a:rPr lang="en-US" dirty="0" smtClean="0"/>
              <a:t>Imam</a:t>
            </a:r>
          </a:p>
          <a:p>
            <a:r>
              <a:rPr lang="en-US" dirty="0" smtClean="0"/>
              <a:t>5 Pillars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"/>
            <a:ext cx="13779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11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nprior" pitchFamily="2" charset="0"/>
              </a:rPr>
              <a:t>Judaism</a:t>
            </a:r>
            <a:endParaRPr lang="en-US" dirty="0">
              <a:latin typeface="Arnprior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Holy city ----- Jerusalem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Holy book ----- Torah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written in Hebrew (sacred language)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part of the </a:t>
            </a:r>
            <a:r>
              <a:rPr lang="en-US" dirty="0" err="1" smtClean="0"/>
              <a:t>TeNaKh</a:t>
            </a:r>
            <a:r>
              <a:rPr lang="en-US" dirty="0" smtClean="0"/>
              <a:t> 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God ----- God of Abraham; called </a:t>
            </a:r>
            <a:r>
              <a:rPr lang="en-US" i="1" dirty="0" smtClean="0"/>
              <a:t>Adonai </a:t>
            </a:r>
            <a:r>
              <a:rPr lang="en-US" dirty="0" smtClean="0"/>
              <a:t>in Hebrew (one of the names)</a:t>
            </a:r>
          </a:p>
          <a:p>
            <a:pPr>
              <a:buFont typeface="Wingdings" pitchFamily="2" charset="2"/>
              <a:buChar char="Ø"/>
            </a:pPr>
            <a:endParaRPr lang="en-US" i="1" dirty="0"/>
          </a:p>
          <a:p>
            <a:pPr>
              <a:buFont typeface="Wingdings" pitchFamily="2" charset="2"/>
              <a:buChar char="Ø"/>
            </a:pPr>
            <a:endParaRPr lang="en-US" i="1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600"/>
            <a:ext cx="105731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947" y="3429000"/>
            <a:ext cx="1323083" cy="165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1973263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37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Split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r>
              <a:rPr lang="en-US" dirty="0" smtClean="0"/>
              <a:t>Islam was founded by Muhammad in 610 AD in Mecca</a:t>
            </a:r>
          </a:p>
          <a:p>
            <a:r>
              <a:rPr lang="en-US" dirty="0" smtClean="0"/>
              <a:t>Muhammad’s followers spread his teachings across the Arabian peninsula and its neighbors</a:t>
            </a:r>
          </a:p>
          <a:p>
            <a:r>
              <a:rPr lang="en-US" dirty="0" smtClean="0"/>
              <a:t>When Muhammad died in 632 AD, disagreements began over who would take his place.</a:t>
            </a:r>
          </a:p>
          <a:p>
            <a:r>
              <a:rPr lang="en-US" dirty="0" smtClean="0"/>
              <a:t>Islam split into two major sects: Sunni and Shi’a</a:t>
            </a:r>
          </a:p>
          <a:p>
            <a:r>
              <a:rPr lang="en-US" dirty="0" smtClean="0"/>
              <a:t>Today differences are political as well as religious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57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Sunni and Shi’a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419600" cy="5181600"/>
          </a:xfrm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Sunni</a:t>
            </a:r>
          </a:p>
          <a:p>
            <a:pPr lvl="1"/>
            <a:r>
              <a:rPr lang="en-US" dirty="0" smtClean="0"/>
              <a:t>85% of the world’s Muslims</a:t>
            </a:r>
          </a:p>
          <a:p>
            <a:pPr lvl="1"/>
            <a:r>
              <a:rPr lang="en-US" dirty="0" smtClean="0"/>
              <a:t>Same basic beliefs and practices as Shi’a</a:t>
            </a:r>
          </a:p>
          <a:p>
            <a:pPr lvl="1"/>
            <a:r>
              <a:rPr lang="en-US" dirty="0" smtClean="0"/>
              <a:t>Believed a well-respected, knowledgeable Muslim could take Muhammad’s place as </a:t>
            </a:r>
            <a:r>
              <a:rPr lang="en-US" i="1" dirty="0" smtClean="0"/>
              <a:t>caliph </a:t>
            </a:r>
            <a:r>
              <a:rPr lang="en-US" dirty="0" smtClean="0"/>
              <a:t>(leader)</a:t>
            </a:r>
            <a:endParaRPr lang="en-US" i="1" dirty="0" smtClean="0"/>
          </a:p>
          <a:p>
            <a:pPr lvl="2"/>
            <a:r>
              <a:rPr lang="en-US" dirty="0" smtClean="0"/>
              <a:t>Abu </a:t>
            </a:r>
            <a:r>
              <a:rPr lang="en-US" dirty="0" err="1" smtClean="0"/>
              <a:t>Bakr</a:t>
            </a:r>
            <a:r>
              <a:rPr lang="en-US" dirty="0" smtClean="0"/>
              <a:t> was chosen</a:t>
            </a:r>
          </a:p>
          <a:p>
            <a:pPr lvl="1"/>
            <a:r>
              <a:rPr lang="en-US" dirty="0" smtClean="0"/>
              <a:t>Imams are respected within the community and knowledgeable of the Qur’an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19600" cy="5181600"/>
          </a:xfrm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Shi’a</a:t>
            </a:r>
          </a:p>
          <a:p>
            <a:pPr lvl="1"/>
            <a:r>
              <a:rPr lang="en-US" dirty="0" smtClean="0"/>
              <a:t>15% of the world’s Muslims</a:t>
            </a:r>
          </a:p>
          <a:p>
            <a:pPr lvl="1"/>
            <a:r>
              <a:rPr lang="en-US" dirty="0" smtClean="0"/>
              <a:t>Same basic beliefs and practices as Sunnis</a:t>
            </a:r>
          </a:p>
          <a:p>
            <a:pPr lvl="1"/>
            <a:r>
              <a:rPr lang="en-US" dirty="0" smtClean="0"/>
              <a:t>Believed relatives of Muhammad should take his place as </a:t>
            </a:r>
            <a:r>
              <a:rPr lang="en-US" i="1" dirty="0"/>
              <a:t>caliph </a:t>
            </a:r>
            <a:r>
              <a:rPr lang="en-US" dirty="0" smtClean="0"/>
              <a:t>(leader)</a:t>
            </a:r>
            <a:endParaRPr lang="en-US" i="1" dirty="0"/>
          </a:p>
          <a:p>
            <a:pPr lvl="2"/>
            <a:r>
              <a:rPr lang="en-US" dirty="0" smtClean="0"/>
              <a:t>Son-in-law Ali was chosen</a:t>
            </a:r>
          </a:p>
          <a:p>
            <a:pPr lvl="1"/>
            <a:r>
              <a:rPr lang="en-US" dirty="0" smtClean="0"/>
              <a:t>Imams are members of an organized clergy, believed to be descendants of Ali</a:t>
            </a:r>
          </a:p>
          <a:p>
            <a:pPr lvl="1"/>
            <a:r>
              <a:rPr lang="en-US" dirty="0" smtClean="0"/>
              <a:t>Iran is the only country with Shia political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48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Most important figure ----- Moses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Practices and Rituals ----- 	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Live a good life according to the laws of the Torah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Pass on Jewish traditions to their families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Rest and pray on the Sabbath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Fast during Yom Kippur (day of atonement)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Give to the needy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Eat only kosher foods (diet restrictions including no pork)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953000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5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43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Worship Services -----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Place: Synagogue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Sabbath: Saturday </a:t>
            </a:r>
            <a:r>
              <a:rPr lang="en-US" sz="2400" dirty="0" smtClean="0"/>
              <a:t>(Friday evening to Saturday evening)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Leader:  Rabbi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Sects -----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Orthodox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Conservative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Reformed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38" y="762000"/>
            <a:ext cx="9810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9600"/>
            <a:ext cx="1816202" cy="103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227" y="3352800"/>
            <a:ext cx="162769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713" y="4088245"/>
            <a:ext cx="1593087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627" y="5596119"/>
            <a:ext cx="927973" cy="112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42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Key beliefs -----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God gave the Torah to Moses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Laws continued to be revealed in every generation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God made an agreement with Abraham that said his descendants would be God’s chosen people in return for their faith and obedience.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2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42000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nprior" pitchFamily="2" charset="0"/>
              </a:rPr>
              <a:t>Christianity</a:t>
            </a:r>
            <a:endParaRPr lang="en-US" dirty="0">
              <a:latin typeface="Arnprior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Holy city ----- Jerusalem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Holy book ----- Bible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Old Testament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New Testament (Jesus’s life and after)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no sacred language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God ----- God of Abraham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Most important figure----- Jesus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6200"/>
            <a:ext cx="1219200" cy="138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108960"/>
            <a:ext cx="1289637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734" y="1234757"/>
            <a:ext cx="2087563" cy="140176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915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42000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45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610600" cy="6096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Practices and Rituals -----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follow Jesus and the Bible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participate in sacraments (such as baptism and communion)</a:t>
            </a: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Worship Services -----	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Place: Church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Sabbath: Sunday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Leader: Pastor, Priest, Minister, Preacher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Sects ----- Roman Catholic, Protestant, Orthodox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2794"/>
            <a:ext cx="1447800" cy="1940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0"/>
            <a:ext cx="2102689" cy="157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3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42000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Key beliefs -----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Trinity: Father, Son, Holy Spirit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Based on teachings of Jesus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Jesus is a part of God and seen as Savior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God made an agreement with Abraham that said his descendants would be God’s chosen people in return for their faith and </a:t>
            </a:r>
            <a:r>
              <a:rPr lang="en-US" dirty="0" smtClean="0"/>
              <a:t>obedience – expanded to all who believe in Jesus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4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8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12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Islam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3800" dirty="0" smtClean="0"/>
              <a:t>Holy Cities -----</a:t>
            </a:r>
          </a:p>
          <a:p>
            <a:pPr lvl="1">
              <a:buFont typeface="Wingdings" pitchFamily="2" charset="2"/>
              <a:buChar char="Ø"/>
            </a:pPr>
            <a:r>
              <a:rPr lang="en-US" sz="3800" dirty="0" smtClean="0"/>
              <a:t>Mecca (most important)</a:t>
            </a:r>
          </a:p>
          <a:p>
            <a:pPr lvl="1">
              <a:buFont typeface="Wingdings" pitchFamily="2" charset="2"/>
              <a:buChar char="Ø"/>
            </a:pPr>
            <a:r>
              <a:rPr lang="en-US" sz="3800" dirty="0" smtClean="0"/>
              <a:t>Jerusalem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sz="3800" dirty="0" smtClean="0"/>
              <a:t>Holy Book -----  Qur'an (or Koran)</a:t>
            </a:r>
          </a:p>
          <a:p>
            <a:pPr lvl="1">
              <a:buFont typeface="Wingdings" pitchFamily="2" charset="2"/>
              <a:buChar char="Ø"/>
            </a:pPr>
            <a:r>
              <a:rPr lang="en-US" sz="3800" dirty="0" smtClean="0"/>
              <a:t>Written in Arabic (sacred language)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sz="3800" dirty="0" smtClean="0"/>
              <a:t>God ----- God of Abraham; called “Allah” in Arabic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72923"/>
            <a:ext cx="2316018" cy="173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703891"/>
            <a:ext cx="2216646" cy="147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5033"/>
            <a:ext cx="1383070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311" y="3505200"/>
            <a:ext cx="1615247" cy="116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30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13263</TotalTime>
  <Words>671</Words>
  <Application>Microsoft Office PowerPoint</Application>
  <PresentationFormat>On-screen Show (4:3)</PresentationFormat>
  <Paragraphs>167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Algerian</vt:lpstr>
      <vt:lpstr>Arial</vt:lpstr>
      <vt:lpstr>Arnprior</vt:lpstr>
      <vt:lpstr>Calibri</vt:lpstr>
      <vt:lpstr>Wingdings</vt:lpstr>
      <vt:lpstr>Office Theme</vt:lpstr>
      <vt:lpstr>iRespondGraphMaster</vt:lpstr>
      <vt:lpstr>iRespondQuestionMaster</vt:lpstr>
      <vt:lpstr>Religions of the Middle East</vt:lpstr>
      <vt:lpstr>Judaism</vt:lpstr>
      <vt:lpstr>PowerPoint Presentation</vt:lpstr>
      <vt:lpstr>PowerPoint Presentation</vt:lpstr>
      <vt:lpstr>PowerPoint Presentation</vt:lpstr>
      <vt:lpstr>Christianity</vt:lpstr>
      <vt:lpstr>PowerPoint Presentation</vt:lpstr>
      <vt:lpstr>PowerPoint Presentation</vt:lpstr>
      <vt:lpstr>Islam</vt:lpstr>
      <vt:lpstr>PowerPoint Presentation</vt:lpstr>
      <vt:lpstr>PowerPoint Presentation</vt:lpstr>
      <vt:lpstr>PowerPoint Presentation</vt:lpstr>
      <vt:lpstr>                                  All Three</vt:lpstr>
      <vt:lpstr>Islam &amp; Judaism</vt:lpstr>
      <vt:lpstr>Judaism &amp; Christianity</vt:lpstr>
      <vt:lpstr>Islam &amp; Christianity</vt:lpstr>
      <vt:lpstr>Judaism</vt:lpstr>
      <vt:lpstr>Christianity</vt:lpstr>
      <vt:lpstr>Islam</vt:lpstr>
      <vt:lpstr>The Split of Islam</vt:lpstr>
      <vt:lpstr>Sunni and Shi’a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 Cuppari</dc:creator>
  <cp:lastModifiedBy>Carmela Martinez</cp:lastModifiedBy>
  <cp:revision>57</cp:revision>
  <cp:lastPrinted>2015-09-01T16:38:21Z</cp:lastPrinted>
  <dcterms:created xsi:type="dcterms:W3CDTF">2012-09-20T13:01:31Z</dcterms:created>
  <dcterms:modified xsi:type="dcterms:W3CDTF">2016-08-31T22:27:40Z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</Properties>
</file>