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5" r:id="rId2"/>
    <p:sldId id="300" r:id="rId3"/>
    <p:sldId id="301" r:id="rId4"/>
    <p:sldId id="302" r:id="rId5"/>
    <p:sldId id="303" r:id="rId6"/>
    <p:sldId id="304" r:id="rId7"/>
    <p:sldId id="260" r:id="rId8"/>
    <p:sldId id="261" r:id="rId9"/>
    <p:sldId id="262" r:id="rId10"/>
    <p:sldId id="263" r:id="rId11"/>
    <p:sldId id="264" r:id="rId12"/>
    <p:sldId id="256" r:id="rId13"/>
    <p:sldId id="306" r:id="rId14"/>
    <p:sldId id="257" r:id="rId15"/>
    <p:sldId id="258" r:id="rId16"/>
    <p:sldId id="259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65" r:id="rId27"/>
    <p:sldId id="266" r:id="rId28"/>
    <p:sldId id="267" r:id="rId29"/>
    <p:sldId id="268" r:id="rId30"/>
    <p:sldId id="269" r:id="rId31"/>
    <p:sldId id="270" r:id="rId32"/>
    <p:sldId id="271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  <p:sldId id="299" r:id="rId5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18518"/>
            <a:ext cx="12192000" cy="147857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New south-ww2 review</a:t>
            </a:r>
            <a:endParaRPr lang="en-US" sz="8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6875" y="1949570"/>
            <a:ext cx="9023231" cy="4537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3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did the county unit system affect voting and politics in Georgia in the early 1900’s?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 gave rural areas more political power.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87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did the Bourbon Triumvirate describe the New South Period?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blending of the new and the old, keeping old southern traditions while building new traditions around industries to rival the North.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65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 rotWithShape="1">
          <a:blip r:embed="rId2"/>
          <a:srcRect l="1107" b="1000"/>
          <a:stretch/>
        </p:blipFill>
        <p:spPr bwMode="auto">
          <a:xfrm>
            <a:off x="1613140" y="129397"/>
            <a:ext cx="10265433" cy="41320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13140" y="4158734"/>
            <a:ext cx="1026543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What </a:t>
            </a:r>
            <a:r>
              <a:rPr lang="en-US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court case ruling made this act legal?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234905" y="5106838"/>
            <a:ext cx="6254152" cy="860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indent="-248920">
              <a:lnSpc>
                <a:spcPct val="104000"/>
              </a:lnSpc>
              <a:spcBef>
                <a:spcPts val="50"/>
              </a:spcBef>
              <a:spcAft>
                <a:spcPts val="0"/>
              </a:spcAft>
            </a:pPr>
            <a:r>
              <a:rPr lang="en-US" sz="4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Plessy v. Ferguson</a:t>
            </a:r>
            <a:endParaRPr lang="en-US" sz="4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4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768415" y="1135340"/>
            <a:ext cx="10058400" cy="1372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-228600">
              <a:lnSpc>
                <a:spcPct val="104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 was Henry Grady known as the “voice of The New South</a:t>
            </a:r>
            <a:r>
              <a:rPr lang="en-US" sz="4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”?</a:t>
            </a:r>
            <a:endParaRPr lang="en-US" sz="4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92370" y="3094742"/>
            <a:ext cx="9903124" cy="1244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248920">
              <a:lnSpc>
                <a:spcPct val="104000"/>
              </a:lnSpc>
              <a:spcBef>
                <a:spcPts val="50"/>
              </a:spcBef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his articles, he said that GA needed to move from agriculture toward industries.</a:t>
            </a:r>
            <a:endParaRPr lang="en-US" sz="3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46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was the result of the passage of “Jim Crow” laws?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Separate restrooms, water fountains, railroad cars, dining areas and schools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5845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was the main purpose of the International Cotton Exposition?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 showcase the industries in the New South.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5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GA leader based his career on supporting poor farmers, on a platform of lower taxes?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Tom Watson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3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was selected as the first black president of both Morehouse and Atlanta University?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John Hope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66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organization did </a:t>
            </a:r>
            <a:r>
              <a:rPr lang="en-US" dirty="0" err="1"/>
              <a:t>Lugenia</a:t>
            </a:r>
            <a:r>
              <a:rPr lang="en-US" dirty="0"/>
              <a:t> Burns Hope establish?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Neighborhood Union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1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business made Alonzo Herndon a successful businessman?</a:t>
            </a:r>
            <a:br>
              <a:rPr lang="en-US" dirty="0"/>
            </a:br>
            <a:r>
              <a:rPr lang="en-US" dirty="0"/>
              <a:t>  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b="1" dirty="0"/>
              <a:t>Atlanta Mutual Insurance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2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what </a:t>
            </a:r>
            <a:r>
              <a:rPr lang="en-US" dirty="0" smtClean="0"/>
              <a:t>3 ways </a:t>
            </a:r>
            <a:r>
              <a:rPr lang="en-US" dirty="0"/>
              <a:t>did Georgia contribute to the Allies during World War II?</a:t>
            </a:r>
            <a:br>
              <a:rPr lang="en-US" dirty="0"/>
            </a:br>
            <a:r>
              <a:rPr lang="en-US" b="1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1. Six-hundred bomber airplanes (Bell Bomber) were built in Marietta and used in WWII.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2. Ships were built in both Savannah and Brunswick, which were used in WWII.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3. Carl Vinson and Richard Russell had several military bases built in Georgia during WWII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59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</a:t>
            </a:r>
            <a:r>
              <a:rPr lang="en-US" dirty="0" smtClean="0"/>
              <a:t>3 things led </a:t>
            </a:r>
            <a:r>
              <a:rPr lang="en-US" dirty="0"/>
              <a:t>to the decision for the United States to enter World War I?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sinking of the Lusitania, Zimmerman telegram &amp; submarine attacks on US 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1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World War I begins </a:t>
            </a:r>
            <a:r>
              <a:rPr lang="en-US" dirty="0" smtClean="0"/>
              <a:t>with the  </a:t>
            </a:r>
            <a:r>
              <a:rPr lang="en-US" dirty="0"/>
              <a:t>________________ and ends with the signing of____________.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Assassination of</a:t>
            </a:r>
            <a:r>
              <a:rPr lang="en-US" dirty="0"/>
              <a:t> </a:t>
            </a:r>
            <a:r>
              <a:rPr lang="en-US" b="1" dirty="0"/>
              <a:t>Archduke Franz Ferdinand and Treaty of Versailles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53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. Why was Georgia important to the World War 1 effort?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Many US Soldiers trained in Georgia training camps.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20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caused cotton production to drop from 1.75 million bales in 1914 to 588,000 bales in 1923?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</a:rPr>
              <a:t>A small long-snouted beetle called the boll weevil destroyed cotton in the field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06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710" y="1791710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>This insect caused cotton production to drop and on the hills of that GA suffered a severe _______________ that made farmers pack up and move.</a:t>
            </a:r>
            <a:br>
              <a:rPr lang="en-US" dirty="0"/>
            </a:br>
            <a:r>
              <a:rPr lang="en-US" dirty="0"/>
              <a:t>     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4710" y="4233563"/>
            <a:ext cx="9905999" cy="674868"/>
          </a:xfrm>
        </p:spPr>
        <p:txBody>
          <a:bodyPr/>
          <a:lstStyle/>
          <a:p>
            <a:r>
              <a:rPr lang="en-US" b="1" dirty="0"/>
              <a:t>Drought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3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084" y="1739952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>Which U.S. President believed in the practice of laissez-fair policies that helped bring about the depression in the 30s?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4929" y="4328453"/>
            <a:ext cx="9905999" cy="640362"/>
          </a:xfrm>
        </p:spPr>
        <p:txBody>
          <a:bodyPr/>
          <a:lstStyle/>
          <a:p>
            <a:r>
              <a:rPr lang="en-US" b="1" dirty="0"/>
              <a:t>Herbert Hoover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7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Whose rights did Tom Watson and the Populists fight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Rural Farmers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8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0767" y="3501532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the subject of the political cartoon?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148" y="4884420"/>
            <a:ext cx="9905999" cy="1781925"/>
          </a:xfrm>
        </p:spPr>
        <p:txBody>
          <a:bodyPr/>
          <a:lstStyle/>
          <a:p>
            <a:r>
              <a:rPr lang="en-US" b="1" dirty="0"/>
              <a:t>Rebecca Latimer Felton serving as a United States senator</a:t>
            </a:r>
            <a:endParaRPr lang="en-US" dirty="0"/>
          </a:p>
        </p:txBody>
      </p:sp>
      <p:pic>
        <p:nvPicPr>
          <p:cNvPr id="4" name="285962Q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2579298" y="110491"/>
            <a:ext cx="7228936" cy="3486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961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0151" y="-60386"/>
            <a:ext cx="11404120" cy="323972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Due to the lack of enforcement by the federal government, southern states established many laws that prevented blacks, and poor whites from voting.  This is called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1"/>
                </a:solidFill>
              </a:rPr>
              <a:t>Disenfranchisement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96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What Constitutional amendment(s) was violated by Jim Crow legislation?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14</a:t>
            </a:r>
            <a:r>
              <a:rPr lang="en-US" b="1" baseline="30000" dirty="0"/>
              <a:t>th</a:t>
            </a:r>
            <a:r>
              <a:rPr lang="en-US" b="1" dirty="0"/>
              <a:t> &amp; 15</a:t>
            </a:r>
            <a:r>
              <a:rPr lang="en-US" b="1" baseline="30000" dirty="0"/>
              <a:t>th</a:t>
            </a:r>
            <a:r>
              <a:rPr lang="en-US" b="1" dirty="0"/>
              <a:t> Amendment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42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systematic killing of 6 million Jewish people by the Nazis was known as the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Holocaust.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8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In 1920, the Nineteenth Amendment to the U.S. Constitution was ratified. How did this amendment change the make-up of those who could vote in Georgia?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It allowed all women to vote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9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did Booker T. Washington believe about social equality among blacks and whites of his 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 accepted social separation and felt that African Americans could advance faster through hard work than by demanding equal rights.</a:t>
            </a:r>
            <a:br>
              <a:rPr lang="en-US" b="1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66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did DuBois believe about social equality among blacks and whites of his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 felt that African Americans should speak out against discrimination and that college-educated African Americans should lead the fight against it.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46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556" y="1929733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> * Borrowing more money than could be repaid</a:t>
            </a:r>
            <a:br>
              <a:rPr lang="en-US" dirty="0"/>
            </a:br>
            <a:r>
              <a:rPr lang="en-US" dirty="0"/>
              <a:t>    * Speculating in the Stock Market</a:t>
            </a:r>
            <a:br>
              <a:rPr lang="en-US" dirty="0"/>
            </a:br>
            <a:r>
              <a:rPr lang="en-US" dirty="0"/>
              <a:t>    * Overproducing farm products</a:t>
            </a:r>
            <a:br>
              <a:rPr lang="en-US" dirty="0"/>
            </a:br>
            <a:r>
              <a:rPr lang="en-US" dirty="0"/>
              <a:t>These events led to</a:t>
            </a:r>
            <a:r>
              <a:rPr lang="en-US" b="1" dirty="0"/>
              <a:t>_______?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3555" y="4492355"/>
            <a:ext cx="9905999" cy="623109"/>
          </a:xfrm>
        </p:spPr>
        <p:txBody>
          <a:bodyPr/>
          <a:lstStyle/>
          <a:p>
            <a:r>
              <a:rPr lang="en-US" b="1" dirty="0"/>
              <a:t>The Great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99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programs were apart of Roosevelt's "New Deal"?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Agricultural Adjustment Act (AAA)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Civilian Conservation Corps (CCC)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Social Security Act (SSA)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Rural Electrification Authority (REA)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2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3941" y="1748579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>Place the following events in the correct chronological order they occurred:</a:t>
            </a:r>
            <a:br>
              <a:rPr lang="en-US" dirty="0"/>
            </a:br>
            <a:r>
              <a:rPr lang="en-US" b="1" dirty="0"/>
              <a:t>1. Sharp economic growth </a:t>
            </a:r>
            <a:br>
              <a:rPr lang="en-US" b="1" dirty="0"/>
            </a:br>
            <a:r>
              <a:rPr lang="en-US" b="1" dirty="0"/>
              <a:t>2. Drought and Dust </a:t>
            </a:r>
            <a:r>
              <a:rPr lang="en-US" b="1" dirty="0" smtClean="0"/>
              <a:t>Bowl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3. Black </a:t>
            </a:r>
            <a:r>
              <a:rPr lang="en-US" b="1" dirty="0" smtClean="0"/>
              <a:t>Tuesday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4. World </a:t>
            </a:r>
            <a:r>
              <a:rPr lang="en-US" b="1" dirty="0" smtClean="0"/>
              <a:t>War 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510" y="3474438"/>
            <a:ext cx="9905999" cy="3541714"/>
          </a:xfrm>
        </p:spPr>
        <p:txBody>
          <a:bodyPr/>
          <a:lstStyle/>
          <a:p>
            <a:r>
              <a:rPr lang="en-US" b="1" u="sng" dirty="0"/>
              <a:t>4, 1, 3, 2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4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8832" y="1774457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Eugene </a:t>
            </a:r>
            <a:r>
              <a:rPr lang="en-US" dirty="0"/>
              <a:t>Talmadge became governor of Georgia in 1933. He disliked relief efforts, public welfare and debts. As a result of these beliefs, Governor Talmadge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774" y="4268068"/>
            <a:ext cx="9905999" cy="761132"/>
          </a:xfrm>
        </p:spPr>
        <p:txBody>
          <a:bodyPr/>
          <a:lstStyle/>
          <a:p>
            <a:r>
              <a:rPr lang="en-US" b="1" dirty="0"/>
              <a:t>Tried to get rid of all of the New Deal programs in Georgia.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18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Civilian Conservation Corps (CCC) was a popular New Deal program because it put unemployed people to work during the Depression. What was a result of the CCC?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Many men across Georgia and the U.S. built public facilities, many of which exist to this day. </a:t>
            </a:r>
            <a:br>
              <a:rPr lang="en-US" b="1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9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was the name of the federal assistance program designed to bring economic relief during the Great Depression?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New Deal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85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77" y="1222367"/>
            <a:ext cx="9905998" cy="147857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president was responsible for creating the programs that would bring economic relief during the Great Depression?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9269" y="3129382"/>
            <a:ext cx="9905999" cy="3541714"/>
          </a:xfrm>
        </p:spPr>
        <p:txBody>
          <a:bodyPr/>
          <a:lstStyle/>
          <a:p>
            <a:r>
              <a:rPr lang="en-US" b="1" dirty="0"/>
              <a:t>Franklin D. Roosevelt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5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President Franklin Delano Roosevelt’s </a:t>
            </a:r>
            <a:r>
              <a:rPr lang="en-US" i="1" dirty="0"/>
              <a:t>Little White House </a:t>
            </a:r>
            <a:r>
              <a:rPr lang="en-US" dirty="0"/>
              <a:t>was in Warm Springs, Georgia. Why did the president often travel to Georgia?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President Roosevelt suffered from polio and swam in the healing water of Warm Springs.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5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4062" y="1691707"/>
            <a:ext cx="879157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program loaned money to farmer's cooperatives to help them build power lines and purchase power wholesale?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4062" y="4249019"/>
            <a:ext cx="8791575" cy="16557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Rural Electrification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06772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New Deal program restricted agricultural production by paying farmers to grow fewer crops?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Agricultural Adjustment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00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purpose of Social Security is to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Create a system of retirement and unemployment 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42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act encouraged Georgia’s farmers to stop relying solely on cotton, and to plant peanuts, corn, tobacco, and other crops?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40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major difference between the New Deal and the policies followed by earlier administrations was that the New Deal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Provided the government with a more active role in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caused the United States to get involved in World War II? 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Japanese bombed Pearl Harbor in Hawaii.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2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describes the involvement of the United States in WWII before the bombing of Pearl harbor?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 US provided lend-lease aid to Great Britain and the Soviet Union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480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term means to give into the demands of an aggressor in order to avoid war.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Appeasement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10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was Carl Vinson recognized by two United States presidents?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He was a major influence in promoting the US to strengthen its navy before &amp; after WWII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937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was the name of the Marietta factory used to build B-29 bombers during WWII?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Bell Aircraft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50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ruler with total power over a country who has typically obtained power by force.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Dictator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1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Richard B. Russell helped to bring 15  __________ to GA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Military 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0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. During World War II, the Georgia cities of Savannah and Brunswick were BEST known for</a:t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Building Liberty ships.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81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national policy of abstaining (sitting out) from political or economic relations with other countries.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Isolationism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9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replaced Tom Watson in Congress after he died while still serving his term?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Rebecca Latimer Felton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cause of the 1906 Race Riot in Atlanta was caused by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series of articles in the newspaper about black violence against white women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5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was accused of killing Mary </a:t>
            </a:r>
            <a:r>
              <a:rPr lang="en-US" dirty="0" err="1"/>
              <a:t>Phagan</a:t>
            </a:r>
            <a:r>
              <a:rPr lang="en-US" dirty="0"/>
              <a:t> at the pencil factory on April 26, 1913?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Leo Frank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5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437</TotalTime>
  <Words>1187</Words>
  <Application>Microsoft Office PowerPoint</Application>
  <PresentationFormat>Widescreen</PresentationFormat>
  <Paragraphs>101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7" baseType="lpstr">
      <vt:lpstr>Arial</vt:lpstr>
      <vt:lpstr>Calibri</vt:lpstr>
      <vt:lpstr>Times New Roman</vt:lpstr>
      <vt:lpstr>Trebuchet MS</vt:lpstr>
      <vt:lpstr>Tw Cen MT</vt:lpstr>
      <vt:lpstr>Circuit</vt:lpstr>
      <vt:lpstr>New south-ww2 review</vt:lpstr>
      <vt:lpstr>In what 3 ways did Georgia contribute to the Allies during World War II? . </vt:lpstr>
      <vt:lpstr>The systematic killing of 6 million Jewish people by the Nazis was known as the   </vt:lpstr>
      <vt:lpstr>President Franklin Delano Roosevelt’s Little White House was in Warm Springs, Georgia. Why did the president often travel to Georgia?  </vt:lpstr>
      <vt:lpstr>A ruler with total power over a country who has typically obtained power by force.  </vt:lpstr>
      <vt:lpstr>The national policy of abstaining (sitting out) from political or economic relations with other countries.  </vt:lpstr>
      <vt:lpstr>Who replaced Tom Watson in Congress after he died while still serving his term?</vt:lpstr>
      <vt:lpstr>The cause of the 1906 Race Riot in Atlanta was caused by </vt:lpstr>
      <vt:lpstr>Who was accused of killing Mary Phagan at the pencil factory on April 26, 1913?</vt:lpstr>
      <vt:lpstr>How did the county unit system affect voting and politics in Georgia in the early 1900’s? </vt:lpstr>
      <vt:lpstr>How did the Bourbon Triumvirate describe the New South Period?</vt:lpstr>
      <vt:lpstr>PowerPoint Presentation</vt:lpstr>
      <vt:lpstr>PowerPoint Presentation</vt:lpstr>
      <vt:lpstr>What was the result of the passage of “Jim Crow” laws? </vt:lpstr>
      <vt:lpstr>What was the main purpose of the International Cotton Exposition? </vt:lpstr>
      <vt:lpstr>What GA leader based his career on supporting poor farmers, on a platform of lower taxes?</vt:lpstr>
      <vt:lpstr>Who was selected as the first black president of both Morehouse and Atlanta University?  </vt:lpstr>
      <vt:lpstr>What organization did Lugenia Burns Hope establish?   </vt:lpstr>
      <vt:lpstr>What business made Alonzo Herndon a successful businessman?     </vt:lpstr>
      <vt:lpstr>What 3 things led to the decision for the United States to enter World War I?  </vt:lpstr>
      <vt:lpstr>World War I begins with the  ________________ and ends with the signing of____________.  </vt:lpstr>
      <vt:lpstr>. Why was Georgia important to the World War 1 effort?  </vt:lpstr>
      <vt:lpstr>What caused cotton production to drop from 1.75 million bales in 1914 to 588,000 bales in 1923?  </vt:lpstr>
      <vt:lpstr>This insect caused cotton production to drop and on the hills of that GA suffered a severe _______________ that made farmers pack up and move.        </vt:lpstr>
      <vt:lpstr>Which U.S. President believed in the practice of laissez-fair policies that helped bring about the depression in the 30s?  </vt:lpstr>
      <vt:lpstr>Whose rights did Tom Watson and the Populists fight for?</vt:lpstr>
      <vt:lpstr>What is the subject of the political cartoon? </vt:lpstr>
      <vt:lpstr>Due to the lack of enforcement by the federal government, southern states established many laws that prevented blacks, and poor whites from voting.  This is called</vt:lpstr>
      <vt:lpstr>What Constitutional amendment(s) was violated by Jim Crow legislation?</vt:lpstr>
      <vt:lpstr>In 1920, the Nineteenth Amendment to the U.S. Constitution was ratified. How did this amendment change the make-up of those who could vote in Georgia? </vt:lpstr>
      <vt:lpstr>What did Booker T. Washington believe about social equality among blacks and whites of his day?</vt:lpstr>
      <vt:lpstr>What did DuBois believe about social equality among blacks and whites of his day</vt:lpstr>
      <vt:lpstr> * Borrowing more money than could be repaid     * Speculating in the Stock Market     * Overproducing farm products These events led to_______?       </vt:lpstr>
      <vt:lpstr>What programs were apart of Roosevelt's "New Deal"? </vt:lpstr>
      <vt:lpstr>Place the following events in the correct chronological order they occurred: 1. Sharp economic growth  2. Drought and Dust Bowl 3. Black Tuesday 4. World War 1  </vt:lpstr>
      <vt:lpstr>Eugene Talmadge became governor of Georgia in 1933. He disliked relief efforts, public welfare and debts. As a result of these beliefs, Governor Talmadge   </vt:lpstr>
      <vt:lpstr>The Civilian Conservation Corps (CCC) was a popular New Deal program because it put unemployed people to work during the Depression. What was a result of the CCC?  </vt:lpstr>
      <vt:lpstr>What was the name of the federal assistance program designed to bring economic relief during the Great Depression? </vt:lpstr>
      <vt:lpstr>What president was responsible for creating the programs that would bring economic relief during the Great Depression?  </vt:lpstr>
      <vt:lpstr>What program loaned money to farmer's cooperatives to help them build power lines and purchase power wholesale?  </vt:lpstr>
      <vt:lpstr>What New Deal program restricted agricultural production by paying farmers to grow fewer crops?  </vt:lpstr>
      <vt:lpstr>The purpose of Social Security is to  </vt:lpstr>
      <vt:lpstr>What act encouraged Georgia’s farmers to stop relying solely on cotton, and to plant peanuts, corn, tobacco, and other crops?   </vt:lpstr>
      <vt:lpstr>A major difference between the New Deal and the policies followed by earlier administrations was that the New Deal  </vt:lpstr>
      <vt:lpstr>What caused the United States to get involved in World War II?    </vt:lpstr>
      <vt:lpstr>What describes the involvement of the United States in WWII before the bombing of Pearl harbor?  </vt:lpstr>
      <vt:lpstr>This term means to give into the demands of an aggressor in order to avoid war.   </vt:lpstr>
      <vt:lpstr>Why was Carl Vinson recognized by two United States presidents?  </vt:lpstr>
      <vt:lpstr>What was the name of the Marietta factory used to build B-29 bombers during WWII?  </vt:lpstr>
      <vt:lpstr>Richard B. Russell helped to bring 15  __________ to GA  </vt:lpstr>
      <vt:lpstr>. During World War II, the Georgia cities of Savannah and Brunswick were BEST known for   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south-ww2 review</dc:title>
  <dc:creator>Carmela Martinez</dc:creator>
  <cp:lastModifiedBy>Carmela Martinez</cp:lastModifiedBy>
  <cp:revision>7</cp:revision>
  <dcterms:created xsi:type="dcterms:W3CDTF">2017-03-29T13:31:25Z</dcterms:created>
  <dcterms:modified xsi:type="dcterms:W3CDTF">2017-03-29T20:48:28Z</dcterms:modified>
</cp:coreProperties>
</file>