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8"/>
  </p:notesMasterIdLst>
  <p:sldIdLst>
    <p:sldId id="366" r:id="rId5"/>
    <p:sldId id="866" r:id="rId6"/>
    <p:sldId id="867" r:id="rId7"/>
    <p:sldId id="868" r:id="rId8"/>
    <p:sldId id="448" r:id="rId9"/>
    <p:sldId id="844" r:id="rId10"/>
    <p:sldId id="293" r:id="rId11"/>
    <p:sldId id="845" r:id="rId12"/>
    <p:sldId id="846" r:id="rId13"/>
    <p:sldId id="847" r:id="rId14"/>
    <p:sldId id="794" r:id="rId15"/>
    <p:sldId id="848" r:id="rId16"/>
    <p:sldId id="779" r:id="rId17"/>
    <p:sldId id="780" r:id="rId18"/>
    <p:sldId id="849" r:id="rId19"/>
    <p:sldId id="795" r:id="rId20"/>
    <p:sldId id="781" r:id="rId21"/>
    <p:sldId id="796" r:id="rId22"/>
    <p:sldId id="850" r:id="rId23"/>
    <p:sldId id="797" r:id="rId24"/>
    <p:sldId id="799" r:id="rId25"/>
    <p:sldId id="800" r:id="rId26"/>
    <p:sldId id="801" r:id="rId27"/>
    <p:sldId id="782" r:id="rId28"/>
    <p:sldId id="783" r:id="rId29"/>
    <p:sldId id="805" r:id="rId30"/>
    <p:sldId id="851" r:id="rId31"/>
    <p:sldId id="806" r:id="rId32"/>
    <p:sldId id="784" r:id="rId33"/>
    <p:sldId id="807" r:id="rId34"/>
    <p:sldId id="853" r:id="rId35"/>
    <p:sldId id="786" r:id="rId36"/>
    <p:sldId id="852" r:id="rId3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DBF0"/>
    <a:srgbClr val="F6921E"/>
    <a:srgbClr val="F3A63E"/>
    <a:srgbClr val="4BA7B4"/>
    <a:srgbClr val="BE222F"/>
    <a:srgbClr val="949599"/>
    <a:srgbClr val="FFCA26"/>
    <a:srgbClr val="223E74"/>
    <a:srgbClr val="A5D9C1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9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D126-0FF3-46DB-9D2D-5D64A0B15055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38806-2B90-4616-947E-3C68E330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2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6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0352-1206-4AC8-987B-9372C527D03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6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6275560" y="3040432"/>
            <a:ext cx="4680384" cy="77713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Pan-African &amp; Independence</a:t>
            </a:r>
          </a:p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CLOZE Notes 1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346820" y="-1129941"/>
            <a:ext cx="6642848" cy="9117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PAN-AFRICAN MOVEMENT</a:t>
            </a: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Colonization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20</a:t>
            </a:r>
            <a:r>
              <a:rPr lang="en-US" sz="1350" baseline="300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century, European powers had colonized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only independent countries were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Liberia was founded in 1822 by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endParaRPr lang="en-US" sz="135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Africans resented their unequal status and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European control.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They wanted to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their own governments, land, and resources.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Nationalism, a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one’s own country, began to sweep across Africa and fed the desire for independence from European rule.</a:t>
            </a:r>
          </a:p>
          <a:p>
            <a:endParaRPr lang="en-US" sz="135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Pan-African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example of African nationalism was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that began in the late 1800s.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movement believed that all Africans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and should work together for their freedom.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Pan-African movement’s principles actually dated back to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first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occurred in 1900.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end of World War II,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had occurred.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fifth Pan-African Congress counted in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including the future leaders of Kenya and Ghana.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Eventually, the influence of the movement began to fade, but not before pushing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forward.</a:t>
            </a:r>
          </a:p>
          <a:p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 began to change by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rule of tribal chiefs had weakened because of their links with colonial governments, thus limiting their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that disliked colonial life began to grow in the cities.</a:t>
            </a:r>
          </a:p>
          <a:p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cost for European countries to maintain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second half of the century,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throughout the continent and African nations fought to free themselves from European control.</a:t>
            </a:r>
          </a:p>
          <a:p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-902640" y="879553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748" y="107576"/>
            <a:ext cx="8796572" cy="66428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255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768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end of World War II, four more meetings had occurred.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fifth Pan-African Congress counted in 90 delegates, including the future leaders of Kenya and Ghana.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Eventually, the influence of the movement began to fade, but not before pushing the cause of nationalism forward.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84173" y="61142"/>
            <a:ext cx="7375737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Pan-African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26008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486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 began to change by the 1940s.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rule of tribal chiefs had weakened because of their links with colonial governments, thus limiting their ability to control people.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educated middle class that disliked colonial life began to grow in the cities.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899512" y="61142"/>
            <a:ext cx="5345054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Changes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05654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cost for European countries to maintain colonies was rising.</a:t>
            </a:r>
          </a:p>
          <a:p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second half of the century, unrest arose throughout the continent and African nations fought to free themselves from European control.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600186" y="61142"/>
            <a:ext cx="3943708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Unrest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37615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8148" y="623944"/>
            <a:ext cx="7955280" cy="5400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793377" y="766482"/>
            <a:ext cx="7664823" cy="5067043"/>
          </a:xfrm>
          <a:prstGeom prst="ellipse">
            <a:avLst/>
          </a:prstGeom>
          <a:solidFill>
            <a:srgbClr val="B5DB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-17586" y="6616696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7335" y="2320501"/>
            <a:ext cx="751690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latin typeface="KG HAPPY Solid" panose="02000000000000000000" pitchFamily="2" charset="0"/>
              </a:rPr>
              <a:t>KENYA</a:t>
            </a:r>
          </a:p>
        </p:txBody>
      </p:sp>
    </p:spTree>
    <p:extLst>
      <p:ext uri="{BB962C8B-B14F-4D97-AF65-F5344CB8AC3E}">
        <p14:creationId xmlns:p14="http://schemas.microsoft.com/office/powerpoint/2010/main" val="428588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719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For hundreds of years, outsiders did not enter the region now known as Kenya because of the fierce warrior tribes that inhabited the area.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Arab traders took control of Kenya’s coast during the 1800s.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Next came Germany and Great Britain, but by 1920, the British were the only foreigners who remained.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781413" y="61142"/>
            <a:ext cx="7581243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Colonization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71085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British rule, native Kenyans had to pay high taxes and did not have the same access to education and jobs that whites did.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government also took land and gave it to British settlers and war veterans.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781413" y="61142"/>
            <a:ext cx="7581243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Colonization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45710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96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Most Kenyans were upset by their loss of rights as landowners to the British.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They believed that their land was taken unfairly and opposition groups began to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For several decades, small bands of armed resistance forces (guerillas) fought to eliminate white settlers in Kenya.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246641" y="61142"/>
            <a:ext cx="6650796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Opposition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721287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54293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8" y="522096"/>
            <a:ext cx="8821615" cy="4572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92568" y="5269298"/>
            <a:ext cx="8821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Mau Mau was a secret society that believed force was the only way to win Kenyan rights and independence.</a:t>
            </a:r>
          </a:p>
        </p:txBody>
      </p:sp>
    </p:spTree>
    <p:extLst>
      <p:ext uri="{BB962C8B-B14F-4D97-AF65-F5344CB8AC3E}">
        <p14:creationId xmlns:p14="http://schemas.microsoft.com/office/powerpoint/2010/main" val="297479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1956, there was a violent rebellion that resulted in the deaths of thousands of Mau Mau fighters.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Although the British army mostly defeated the guerillas, this movement gained a great deal of support among Kenyans.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738859" y="61142"/>
            <a:ext cx="5666359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Rebellion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62946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88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Mau Mau uprising had spread nationalism throughout Kenya.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It showed the British that Africans would fight back and raised global awareness about the struggle for independence in Kenya.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Great Britain slowly began returning land to Kenya’s African citizens and also granting them improved rights.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176832" y="61142"/>
            <a:ext cx="4790414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Change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39491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6275560" y="3040432"/>
            <a:ext cx="4680384" cy="77713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Pan-African &amp; Independence</a:t>
            </a:r>
          </a:p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CLOZE Notes 2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289112" y="-1187648"/>
            <a:ext cx="6642848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</a:t>
            </a: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Colonization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For hundreds of years, outsiders did not enter the region now known as Kenya because of the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that inhabited the area.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took control of Kenya’s coast during the 1800s.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Next came Germany and Great Britain, but by 1920,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were the only foreigners who remained.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British rule, native Kenyans had to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and did not have the same access to education and jobs that whites did.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government also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and gave it to British settlers and war veterans.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Opposition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Most Kenyans were upset by their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as landowners to the British.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They believed that their land was taken unfairly and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began to form.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For several decades, small bands of armed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(guerillas) fought to eliminate white settlers in Kenya.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Rebellion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1956, there was a violent rebellion that resulted in the deaths of thousands of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Although the British army mostly defeated the guerillas, this movement gained a great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</a:t>
            </a:r>
            <a:r>
              <a:rPr lang="en-US" sz="1400" dirty="0">
                <a:solidFill>
                  <a:srgbClr val="FF0000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among Kenyans.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Mau Mau uprising had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throughout Kenya.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It showed the British that Africans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and raised global awareness about the struggle for independence in Kenya.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Great Britain slowly began returning land to Kenya’s African citizens and also granting them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  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-902640" y="879553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748" y="107576"/>
            <a:ext cx="8796572" cy="66428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928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Kenyans were tired of being treated unfairly, and demanded to be free.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On December 12</a:t>
            </a:r>
            <a:r>
              <a:rPr lang="en-US" sz="3200" baseline="300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1963, the British Empire granted Kenya its independence.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Jomo Kenyatta was the most influential leader of the freedom movement in Kenya, and was appointed as the nation’s first president.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553698" y="61142"/>
            <a:ext cx="8036687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Independence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161484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94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Kenyatta was a leader of the Kenyan African National Union, and during his presidency, began a campaign called </a:t>
            </a:r>
            <a:r>
              <a:rPr lang="en-US" sz="2800" i="1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harambee</a:t>
            </a: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which is Swahili for “let’s pull together.”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Kenyatta and his successor, Daniel </a:t>
            </a:r>
            <a:r>
              <a:rPr lang="en-US" sz="2800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arap</a:t>
            </a: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</a:t>
            </a:r>
            <a:r>
              <a:rPr lang="en-US" sz="2800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Moi</a:t>
            </a: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the KNAU ran unopposed in elections until the 1990s.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country remains a multi-party state, but the reality is that the KNAU is in control of the government.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031860" y="61142"/>
            <a:ext cx="5080366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Kenyatta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271703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54293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689" y="5782870"/>
            <a:ext cx="8821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Jomo Kenyatta -- The first president and “founding father” of Kenya.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251" y="207078"/>
            <a:ext cx="3822492" cy="54864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3802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time of his death in 1978, Kenyatta had helped Kenya become one of the most stable and economically dynamic countries in Africa.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Even though there has been improvement in the political rights of Kenya’s people, more is still needed as there is a great deal of corruption within the country’s government.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820090" y="61142"/>
            <a:ext cx="3503908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Today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539135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8148" y="623944"/>
            <a:ext cx="7955280" cy="5400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793377" y="766482"/>
            <a:ext cx="7664823" cy="5067043"/>
          </a:xfrm>
          <a:prstGeom prst="ellipse">
            <a:avLst/>
          </a:prstGeom>
          <a:solidFill>
            <a:srgbClr val="B5DB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-17586" y="6616696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7335" y="2320501"/>
            <a:ext cx="75169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latin typeface="KG HAPPY Solid" panose="02000000000000000000" pitchFamily="2" charset="0"/>
              </a:rPr>
              <a:t>NIGERIA</a:t>
            </a:r>
          </a:p>
        </p:txBody>
      </p:sp>
    </p:spTree>
    <p:extLst>
      <p:ext uri="{BB962C8B-B14F-4D97-AF65-F5344CB8AC3E}">
        <p14:creationId xmlns:p14="http://schemas.microsoft.com/office/powerpoint/2010/main" val="2242503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country now known as Nigeria was a diverse region with more than 250 ethnic groups.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had maintained its independence until 1914 when Great Britain took over the area.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208086" y="61142"/>
            <a:ext cx="4727897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Nigeria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518206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94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British government took land from the Nigeria’s tribes and controlled most of the country’s resources.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This angered many Nigerians so they started political parties to work for independence.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Most Nigerians believed that the only way to have rights was to be completely free of European rule.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600182" y="61142"/>
            <a:ext cx="3943708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Unrest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221775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209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At first, they protested peacefully.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After World War II, more and more Nigerians encouraged nationalism and demanded self-rule.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 and the cause for independence from the British united the majority of Nigeria’s ethnic groups.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176830" y="61142"/>
            <a:ext cx="4790414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Change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500327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After many (mostly) peaceful protests, Great Britain allowed Nigeria to elect its own government.</a:t>
            </a:r>
          </a:p>
          <a:p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On October 1</a:t>
            </a:r>
            <a:r>
              <a:rPr lang="en-US" sz="3200" baseline="300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st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1960, Great Britain granted Nigeria independence and an independent government was established.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At first, it was one of the most stable governments of the new African countries.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553697" y="61142"/>
            <a:ext cx="8036687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Independence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967989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654293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3792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Abubakar Tafawa Balewa – Nigeria’s first prime minister. He was overthrown and murdered in a military coup in 1966.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01" y="154881"/>
            <a:ext cx="3967087" cy="54864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370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6275560" y="3040432"/>
            <a:ext cx="4680384" cy="77713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Pan-African &amp; Independence</a:t>
            </a:r>
          </a:p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CLOZE Notes 3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981608" y="-481704"/>
            <a:ext cx="664284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Independence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Kenyans were tired of being treated unfairly, and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On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solidFill>
                  <a:srgbClr val="FF0000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,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British Empire granted Kenya its independence.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was the most influential leader of the freedom movement in Kenya, and was appointed as the nation’s first president.</a:t>
            </a:r>
          </a:p>
          <a:p>
            <a:endParaRPr lang="en-US" sz="140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Kenyatta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the Kenyan African National Union, and during his presidency, began a campaign called </a:t>
            </a:r>
            <a:r>
              <a:rPr lang="en-US" sz="1400" i="1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harambee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which is Swahili for “let’s pull together.”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Under Kenyatta and his successor, Daniel </a:t>
            </a:r>
            <a:r>
              <a:rPr lang="en-US" sz="1400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arap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</a:t>
            </a:r>
            <a:r>
              <a:rPr lang="en-US" sz="1400" dirty="0" err="1">
                <a:latin typeface="KG First Time In Forever" panose="02000506000000020003" pitchFamily="2" charset="0"/>
                <a:ea typeface="KBScaredStraight" panose="02000603000000000000" pitchFamily="2" charset="0"/>
              </a:rPr>
              <a:t>Moi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the KNAU ran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until the 1990s.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country remains a multi-party state, but the reality is that the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the government.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Today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time of his death in 1978, Kenyatta had helped Kenya become one of the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and economically dynamic countries in Africa.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Even though there has been improvement in the political rights of Kenya’s people,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</a:t>
            </a:r>
            <a:r>
              <a:rPr lang="en-US" sz="1400" dirty="0">
                <a:solidFill>
                  <a:srgbClr val="FF0000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as there is a great deal of corruption within the country’s government.</a:t>
            </a:r>
          </a:p>
          <a:p>
            <a:pPr>
              <a:defRPr/>
            </a:pPr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country now known as Nigeria was a diverse region with more than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had maintained its independence until 1914 when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area.</a:t>
            </a:r>
          </a:p>
          <a:p>
            <a:endParaRPr lang="en-US" sz="1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4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Unrest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British government took land from the Nigeria’s tribes and controlled most of the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This angered many Nigerians so they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 work for independence.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Most Nigerians believed that the only way to have rights was to be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4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European rule.</a:t>
            </a:r>
          </a:p>
        </p:txBody>
      </p:sp>
      <p:sp>
        <p:nvSpPr>
          <p:cNvPr id="7" name="TextBox 6"/>
          <p:cNvSpPr txBox="1"/>
          <p:nvPr/>
        </p:nvSpPr>
        <p:spPr>
          <a:xfrm rot="5400000">
            <a:off x="-902640" y="879553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748" y="107576"/>
            <a:ext cx="8796572" cy="66428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65007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did not remain peaceful for long.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Unfortunately, struggles for power between different ethnic groups have resulted in three military coups and a civil war.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16667" y="61142"/>
            <a:ext cx="3910751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Power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4062334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614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suffered from violence and military rule until 1999, when a democratic government was established.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recent years, political instability, religious competition, ethnic differences and the need to become more modern continue to plague Nigeria.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2652285" y="61142"/>
            <a:ext cx="3839513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Today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83419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324502"/>
            <a:ext cx="8050235" cy="627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1966, all but six African countries were independent nation-states.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Unfortunately, once the countries were independent of European rule, they still faced many challenges.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Many of the new governments were politically unstable.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93717" y="61142"/>
            <a:ext cx="7356630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Africa Today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893343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324502"/>
            <a:ext cx="8050235" cy="596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European powers did not teach new leaders how to self-govern after granting them independence.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Ethnic groups continue to clash over political power in many African nations.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some African countries, military dictators took over the governments.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93717" y="61142"/>
            <a:ext cx="7356630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Africa Today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74106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6275560" y="3040432"/>
            <a:ext cx="4680384" cy="77713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Pan-African &amp; Independence</a:t>
            </a:r>
          </a:p>
          <a:p>
            <a:pPr algn="ctr"/>
            <a:r>
              <a:rPr lang="en-US" sz="23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CLOZE Notes 4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289112" y="-1187648"/>
            <a:ext cx="6642848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Change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At first, they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After World War II, more and more Nigerians encouraged nationalism and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 and the cause for independence from the British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Nigeria’s ethnic groups.</a:t>
            </a:r>
          </a:p>
          <a:p>
            <a:pPr>
              <a:defRPr/>
            </a:pPr>
            <a:endParaRPr lang="en-US" sz="135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Independence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After many (mostly) peaceful protests, Great Britain allowed Nigeria to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solidFill>
                  <a:srgbClr val="FF0000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,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Great Britain granted Nigeria independence and an independent government was established.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At first, it was one of the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alt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the new African countries.</a:t>
            </a:r>
          </a:p>
          <a:p>
            <a:endParaRPr lang="en-US" sz="135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did not remain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Unfortunately, struggles for power between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have resulted in three military coups and a civil war. </a:t>
            </a:r>
          </a:p>
          <a:p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Nigeria suffered from violence and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when a democratic government was established.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recent years, political instability, religious competition, ethnic differences and the need to become more modern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  </a:t>
            </a:r>
          </a:p>
          <a:p>
            <a:endParaRPr lang="en-US" sz="135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r>
              <a:rPr lang="en-US" sz="135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 Today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1966,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African countries were independent nation-states.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Unfortunately, once the countries were independent of European rule, they still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Many of the new governments were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European powers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new leaders how to self-govern after granting them independence.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Ethnic groups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over political power in many African nations.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some African countries,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 </a:t>
            </a:r>
            <a:r>
              <a:rPr lang="en-US" sz="135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took over the governments.</a:t>
            </a: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alt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-902640" y="879553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07748" y="107576"/>
            <a:ext cx="8796572" cy="66428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5915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8148" y="623944"/>
            <a:ext cx="7955280" cy="5400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793377" y="766482"/>
            <a:ext cx="7664823" cy="5067043"/>
          </a:xfrm>
          <a:prstGeom prst="ellipse">
            <a:avLst/>
          </a:prstGeom>
          <a:solidFill>
            <a:srgbClr val="B5DB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-17586" y="6616696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562" y="2408277"/>
            <a:ext cx="797286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dirty="0">
                <a:latin typeface="KG Eyes Wide Open" panose="02000506000000020004" pitchFamily="2" charset="0"/>
              </a:rPr>
              <a:t>Independence Movements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7586" y="1502741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latin typeface="KG HAPPY Solid" panose="02000000000000000000" pitchFamily="2" charset="0"/>
              </a:rPr>
              <a:t>AFRICA’S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4856461"/>
            <a:ext cx="5136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Kenya and Nigeria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866" y="5276021"/>
            <a:ext cx="1463040" cy="14630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31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8148" y="623944"/>
            <a:ext cx="7955280" cy="5400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793377" y="766482"/>
            <a:ext cx="7664823" cy="5067043"/>
          </a:xfrm>
          <a:prstGeom prst="ellipse">
            <a:avLst/>
          </a:prstGeom>
          <a:solidFill>
            <a:srgbClr val="B5DB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-17586" y="6616696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0893" y="3428497"/>
            <a:ext cx="797286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dirty="0">
                <a:latin typeface="KG Eyes Wide Open" panose="02000506000000020004" pitchFamily="2" charset="0"/>
              </a:rPr>
              <a:t>Movement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463155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latin typeface="KG HAPPY Solid" panose="02000000000000000000" pitchFamily="2" charset="0"/>
              </a:rPr>
              <a:t>PAN-AFRICAN</a:t>
            </a:r>
          </a:p>
        </p:txBody>
      </p:sp>
    </p:spTree>
    <p:extLst>
      <p:ext uri="{BB962C8B-B14F-4D97-AF65-F5344CB8AC3E}">
        <p14:creationId xmlns:p14="http://schemas.microsoft.com/office/powerpoint/2010/main" val="58548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20</a:t>
            </a:r>
            <a:r>
              <a:rPr lang="en-US" sz="3200" baseline="300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century, European powers had colonized the majority of Africa.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only independent countries were Liberia and Ethiopia.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Liberia was founded in 1822 by former American slaves.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781417" y="61142"/>
            <a:ext cx="7581243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Colonization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270529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89" y="1422640"/>
            <a:ext cx="8050235" cy="777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Africans resented their unequal status and lack of political rights under European control.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They wanted to take control of their own governments, land, and resources.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Nationalism, -(</a:t>
            </a:r>
            <a:r>
              <a:rPr lang="en-US" sz="3200" u="sng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 desire of a group of people to have one’s own country)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, began to sweep across Africa and fed the desire for independence from European rule.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917673" y="61142"/>
            <a:ext cx="7308732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Nationalism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130762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1118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5886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900" y="1328511"/>
            <a:ext cx="8328136" cy="7502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example of African nationalism was the Pan-African movement that began in the late 1800s.</a:t>
            </a:r>
          </a:p>
          <a:p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movement believed that all Africans shared  a common heritage and should work together for their freedom.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Pan-African movement’s principles actually dated back to the slave trade era.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first Pan-African Congress occurred in 1900.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84173" y="61142"/>
            <a:ext cx="7375737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Pan-African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089" y="666746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</p:spTree>
    <p:extLst>
      <p:ext uri="{BB962C8B-B14F-4D97-AF65-F5344CB8AC3E}">
        <p14:creationId xmlns:p14="http://schemas.microsoft.com/office/powerpoint/2010/main" val="333790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0e806270-d121-4cfa-8b9b-1627ac8bf0dd" xsi:nil="true"/>
    <Self_Registration_Enabled xmlns="0e806270-d121-4cfa-8b9b-1627ac8bf0dd" xsi:nil="true"/>
    <Templates xmlns="0e806270-d121-4cfa-8b9b-1627ac8bf0dd" xsi:nil="true"/>
    <Student_Groups xmlns="0e806270-d121-4cfa-8b9b-1627ac8bf0dd">
      <UserInfo>
        <DisplayName/>
        <AccountId xsi:nil="true"/>
        <AccountType/>
      </UserInfo>
    </Student_Groups>
    <AppVersion xmlns="0e806270-d121-4cfa-8b9b-1627ac8bf0dd" xsi:nil="true"/>
    <Invited_Teachers xmlns="0e806270-d121-4cfa-8b9b-1627ac8bf0dd" xsi:nil="true"/>
    <Self_Registration_Enabled0 xmlns="0e806270-d121-4cfa-8b9b-1627ac8bf0dd" xsi:nil="true"/>
    <Students xmlns="0e806270-d121-4cfa-8b9b-1627ac8bf0dd">
      <UserInfo>
        <DisplayName/>
        <AccountId xsi:nil="true"/>
        <AccountType/>
      </UserInfo>
    </Students>
    <CultureName xmlns="0e806270-d121-4cfa-8b9b-1627ac8bf0dd" xsi:nil="true"/>
    <Has_Teacher_Only_SectionGroup xmlns="0e806270-d121-4cfa-8b9b-1627ac8bf0dd" xsi:nil="true"/>
    <FolderType xmlns="0e806270-d121-4cfa-8b9b-1627ac8bf0dd" xsi:nil="true"/>
    <Owner xmlns="0e806270-d121-4cfa-8b9b-1627ac8bf0dd">
      <UserInfo>
        <DisplayName/>
        <AccountId xsi:nil="true"/>
        <AccountType/>
      </UserInfo>
    </Owner>
    <Is_Collaboration_Space_Locked xmlns="0e806270-d121-4cfa-8b9b-1627ac8bf0dd" xsi:nil="true"/>
    <NotebookType xmlns="0e806270-d121-4cfa-8b9b-1627ac8bf0dd" xsi:nil="true"/>
    <Teachers xmlns="0e806270-d121-4cfa-8b9b-1627ac8bf0dd">
      <UserInfo>
        <DisplayName/>
        <AccountId xsi:nil="true"/>
        <AccountType/>
      </UserInfo>
    </Teachers>
    <DefaultSectionNames xmlns="0e806270-d121-4cfa-8b9b-1627ac8bf0d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29" ma:contentTypeDescription="Create a new document." ma:contentTypeScope="" ma:versionID="6f92f66f72defd55d291281368289c04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768787f0d86e1ac38202c29be93ec5d2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Self_Registration_Enabled0" ma:index="24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31901A-C1A4-4374-9B8C-376BC0D84620}">
  <ds:schemaRefs>
    <ds:schemaRef ds:uri="http://purl.org/dc/dcmitype/"/>
    <ds:schemaRef ds:uri="http://purl.org/dc/elements/1.1/"/>
    <ds:schemaRef ds:uri="http://schemas.microsoft.com/office/2006/documentManagement/types"/>
    <ds:schemaRef ds:uri="0e806270-d121-4cfa-8b9b-1627ac8bf0dd"/>
    <ds:schemaRef ds:uri="http://purl.org/dc/terms/"/>
    <ds:schemaRef ds:uri="83c86a63-cfa1-41ab-9d88-bd294eaf28f2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BBCF293-0C4E-47B7-AB44-1D5CB847AA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E92250-19F2-4A02-8045-0DB30C9EBA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59338</TotalTime>
  <Words>2159</Words>
  <Application>Microsoft Office PowerPoint</Application>
  <PresentationFormat>On-screen Show (4:3)</PresentationFormat>
  <Paragraphs>338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KBScaredStraight</vt:lpstr>
      <vt:lpstr>KG Eyes Wide Open</vt:lpstr>
      <vt:lpstr>KG First Time In Forever</vt:lpstr>
      <vt:lpstr>KG HAPPY Solid</vt:lpstr>
      <vt:lpstr>KG Second Chances Solid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Carmela Martinez</cp:lastModifiedBy>
  <cp:revision>449</cp:revision>
  <cp:lastPrinted>2020-01-28T17:54:17Z</cp:lastPrinted>
  <dcterms:created xsi:type="dcterms:W3CDTF">2014-12-29T15:18:45Z</dcterms:created>
  <dcterms:modified xsi:type="dcterms:W3CDTF">2020-02-04T00:04:18Z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