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36" r:id="rId2"/>
    <p:sldMasterId id="2147484448" r:id="rId3"/>
    <p:sldMasterId id="2147484460" r:id="rId4"/>
    <p:sldMasterId id="2147484472" r:id="rId5"/>
    <p:sldMasterId id="2147484484" r:id="rId6"/>
    <p:sldMasterId id="2147484496" r:id="rId7"/>
    <p:sldMasterId id="2147484508" r:id="rId8"/>
    <p:sldMasterId id="2147484520" r:id="rId9"/>
    <p:sldMasterId id="2147484653" r:id="rId10"/>
    <p:sldMasterId id="2147484665" r:id="rId11"/>
    <p:sldMasterId id="2147484677" r:id="rId12"/>
    <p:sldMasterId id="2147484689" r:id="rId13"/>
    <p:sldMasterId id="2147484713" r:id="rId14"/>
    <p:sldMasterId id="2147484725" r:id="rId15"/>
    <p:sldMasterId id="2147484737" r:id="rId16"/>
  </p:sldMasterIdLst>
  <p:notesMasterIdLst>
    <p:notesMasterId r:id="rId74"/>
  </p:notesMasterIdLst>
  <p:sldIdLst>
    <p:sldId id="291" r:id="rId17"/>
    <p:sldId id="305" r:id="rId18"/>
    <p:sldId id="388" r:id="rId19"/>
    <p:sldId id="389" r:id="rId20"/>
    <p:sldId id="458" r:id="rId21"/>
    <p:sldId id="459" r:id="rId22"/>
    <p:sldId id="460" r:id="rId23"/>
    <p:sldId id="461" r:id="rId24"/>
    <p:sldId id="462" r:id="rId25"/>
    <p:sldId id="463" r:id="rId26"/>
    <p:sldId id="464" r:id="rId27"/>
    <p:sldId id="465" r:id="rId28"/>
    <p:sldId id="466" r:id="rId29"/>
    <p:sldId id="467" r:id="rId30"/>
    <p:sldId id="373" r:id="rId31"/>
    <p:sldId id="469" r:id="rId32"/>
    <p:sldId id="400" r:id="rId33"/>
    <p:sldId id="419" r:id="rId34"/>
    <p:sldId id="418" r:id="rId35"/>
    <p:sldId id="402" r:id="rId36"/>
    <p:sldId id="420" r:id="rId37"/>
    <p:sldId id="425" r:id="rId38"/>
    <p:sldId id="426" r:id="rId39"/>
    <p:sldId id="427" r:id="rId40"/>
    <p:sldId id="421" r:id="rId41"/>
    <p:sldId id="422" r:id="rId42"/>
    <p:sldId id="423" r:id="rId43"/>
    <p:sldId id="428" r:id="rId44"/>
    <p:sldId id="429" r:id="rId45"/>
    <p:sldId id="430" r:id="rId46"/>
    <p:sldId id="424"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53" r:id="rId70"/>
    <p:sldId id="454" r:id="rId71"/>
    <p:sldId id="455" r:id="rId72"/>
    <p:sldId id="456"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5pPr>
    <a:lvl6pPr marL="2286000" algn="l" defTabSz="914400" rtl="0" eaLnBrk="1" latinLnBrk="0" hangingPunct="1">
      <a:defRPr sz="2400" kern="1200">
        <a:solidFill>
          <a:schemeClr val="tx1"/>
        </a:solidFill>
        <a:latin typeface="Lucida Grande" pitchFamily="48" charset="0"/>
        <a:ea typeface="ＭＳ Ｐゴシック" pitchFamily="34" charset="-128"/>
        <a:cs typeface="+mn-cs"/>
      </a:defRPr>
    </a:lvl6pPr>
    <a:lvl7pPr marL="2743200" algn="l" defTabSz="914400" rtl="0" eaLnBrk="1" latinLnBrk="0" hangingPunct="1">
      <a:defRPr sz="2400" kern="1200">
        <a:solidFill>
          <a:schemeClr val="tx1"/>
        </a:solidFill>
        <a:latin typeface="Lucida Grande" pitchFamily="48" charset="0"/>
        <a:ea typeface="ＭＳ Ｐゴシック" pitchFamily="34" charset="-128"/>
        <a:cs typeface="+mn-cs"/>
      </a:defRPr>
    </a:lvl7pPr>
    <a:lvl8pPr marL="3200400" algn="l" defTabSz="914400" rtl="0" eaLnBrk="1" latinLnBrk="0" hangingPunct="1">
      <a:defRPr sz="2400" kern="1200">
        <a:solidFill>
          <a:schemeClr val="tx1"/>
        </a:solidFill>
        <a:latin typeface="Lucida Grande" pitchFamily="48" charset="0"/>
        <a:ea typeface="ＭＳ Ｐゴシック" pitchFamily="34" charset="-128"/>
        <a:cs typeface="+mn-cs"/>
      </a:defRPr>
    </a:lvl8pPr>
    <a:lvl9pPr marL="3657600" algn="l" defTabSz="914400" rtl="0" eaLnBrk="1" latinLnBrk="0" hangingPunct="1">
      <a:defRPr sz="2400" kern="1200">
        <a:solidFill>
          <a:schemeClr val="tx1"/>
        </a:solidFill>
        <a:latin typeface="Lucida Grande" pitchFamily="4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75" autoAdjust="0"/>
  </p:normalViewPr>
  <p:slideViewPr>
    <p:cSldViewPr>
      <p:cViewPr varScale="1">
        <p:scale>
          <a:sx n="61" d="100"/>
          <a:sy n="61" d="100"/>
        </p:scale>
        <p:origin x="73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30"/>
    </p:cViewPr>
  </p:sorter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48" charset="-128"/>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48" charset="-128"/>
              </a:defRPr>
            </a:lvl1pPr>
          </a:lstStyle>
          <a:p>
            <a:pPr>
              <a:defRPr/>
            </a:pPr>
            <a:fld id="{190864B9-960F-4C72-AD45-80520FCBA29B}" type="slidenum">
              <a:rPr lang="en-US"/>
              <a:pPr>
                <a:defRPr/>
              </a:pPr>
              <a:t>‹#›</a:t>
            </a:fld>
            <a:endParaRPr lang="en-US"/>
          </a:p>
        </p:txBody>
      </p:sp>
    </p:spTree>
    <p:extLst>
      <p:ext uri="{BB962C8B-B14F-4D97-AF65-F5344CB8AC3E}">
        <p14:creationId xmlns:p14="http://schemas.microsoft.com/office/powerpoint/2010/main" val="4239976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introduce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a:t>
            </a:fld>
            <a:endParaRPr lang="en-US"/>
          </a:p>
        </p:txBody>
      </p:sp>
    </p:spTree>
    <p:extLst>
      <p:ext uri="{BB962C8B-B14F-4D97-AF65-F5344CB8AC3E}">
        <p14:creationId xmlns:p14="http://schemas.microsoft.com/office/powerpoint/2010/main" val="13547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11</a:t>
            </a:fld>
            <a:endParaRPr lang="en-US"/>
          </a:p>
        </p:txBody>
      </p:sp>
    </p:spTree>
    <p:extLst>
      <p:ext uri="{BB962C8B-B14F-4D97-AF65-F5344CB8AC3E}">
        <p14:creationId xmlns:p14="http://schemas.microsoft.com/office/powerpoint/2010/main" val="421394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12</a:t>
            </a:fld>
            <a:endParaRPr lang="en-US"/>
          </a:p>
        </p:txBody>
      </p:sp>
    </p:spTree>
    <p:extLst>
      <p:ext uri="{BB962C8B-B14F-4D97-AF65-F5344CB8AC3E}">
        <p14:creationId xmlns:p14="http://schemas.microsoft.com/office/powerpoint/2010/main" val="376595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13</a:t>
            </a:fld>
            <a:endParaRPr lang="en-US"/>
          </a:p>
        </p:txBody>
      </p:sp>
    </p:spTree>
    <p:extLst>
      <p:ext uri="{BB962C8B-B14F-4D97-AF65-F5344CB8AC3E}">
        <p14:creationId xmlns:p14="http://schemas.microsoft.com/office/powerpoint/2010/main" val="23275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14</a:t>
            </a:fld>
            <a:endParaRPr lang="en-US"/>
          </a:p>
        </p:txBody>
      </p:sp>
    </p:spTree>
    <p:extLst>
      <p:ext uri="{BB962C8B-B14F-4D97-AF65-F5344CB8AC3E}">
        <p14:creationId xmlns:p14="http://schemas.microsoft.com/office/powerpoint/2010/main" val="15930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15</a:t>
            </a:fld>
            <a:endParaRPr lang="en-US"/>
          </a:p>
        </p:txBody>
      </p:sp>
    </p:spTree>
    <p:extLst>
      <p:ext uri="{BB962C8B-B14F-4D97-AF65-F5344CB8AC3E}">
        <p14:creationId xmlns:p14="http://schemas.microsoft.com/office/powerpoint/2010/main" val="359851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16</a:t>
            </a:fld>
            <a:endParaRPr lang="en-US"/>
          </a:p>
        </p:txBody>
      </p:sp>
    </p:spTree>
    <p:extLst>
      <p:ext uri="{BB962C8B-B14F-4D97-AF65-F5344CB8AC3E}">
        <p14:creationId xmlns:p14="http://schemas.microsoft.com/office/powerpoint/2010/main" val="82648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17</a:t>
            </a:fld>
            <a:endParaRPr lang="en-US"/>
          </a:p>
        </p:txBody>
      </p:sp>
    </p:spTree>
    <p:extLst>
      <p:ext uri="{BB962C8B-B14F-4D97-AF65-F5344CB8AC3E}">
        <p14:creationId xmlns:p14="http://schemas.microsoft.com/office/powerpoint/2010/main" val="385448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18</a:t>
            </a:fld>
            <a:endParaRPr lang="en-US"/>
          </a:p>
        </p:txBody>
      </p:sp>
    </p:spTree>
    <p:extLst>
      <p:ext uri="{BB962C8B-B14F-4D97-AF65-F5344CB8AC3E}">
        <p14:creationId xmlns:p14="http://schemas.microsoft.com/office/powerpoint/2010/main" val="188924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19</a:t>
            </a:fld>
            <a:endParaRPr lang="en-US"/>
          </a:p>
        </p:txBody>
      </p:sp>
    </p:spTree>
    <p:extLst>
      <p:ext uri="{BB962C8B-B14F-4D97-AF65-F5344CB8AC3E}">
        <p14:creationId xmlns:p14="http://schemas.microsoft.com/office/powerpoint/2010/main" val="307427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20</a:t>
            </a:fld>
            <a:endParaRPr lang="en-US"/>
          </a:p>
        </p:txBody>
      </p:sp>
    </p:spTree>
    <p:extLst>
      <p:ext uri="{BB962C8B-B14F-4D97-AF65-F5344CB8AC3E}">
        <p14:creationId xmlns:p14="http://schemas.microsoft.com/office/powerpoint/2010/main" val="420200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copy of the Countries</a:t>
            </a:r>
            <a:r>
              <a:rPr lang="en-US" baseline="0" dirty="0"/>
              <a:t> of Southern &amp; Eastern Asia</a:t>
            </a:r>
            <a:r>
              <a:rPr lang="en-US" dirty="0"/>
              <a:t> Map [linked on the curriculum map] to label the countries during the lesson.</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a:t>
            </a:fld>
            <a:endParaRPr lang="en-US"/>
          </a:p>
        </p:txBody>
      </p:sp>
    </p:spTree>
    <p:extLst>
      <p:ext uri="{BB962C8B-B14F-4D97-AF65-F5344CB8AC3E}">
        <p14:creationId xmlns:p14="http://schemas.microsoft.com/office/powerpoint/2010/main" val="540914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21</a:t>
            </a:fld>
            <a:endParaRPr lang="en-US"/>
          </a:p>
        </p:txBody>
      </p:sp>
    </p:spTree>
    <p:extLst>
      <p:ext uri="{BB962C8B-B14F-4D97-AF65-F5344CB8AC3E}">
        <p14:creationId xmlns:p14="http://schemas.microsoft.com/office/powerpoint/2010/main" val="152074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22</a:t>
            </a:fld>
            <a:endParaRPr lang="en-US"/>
          </a:p>
        </p:txBody>
      </p:sp>
    </p:spTree>
    <p:extLst>
      <p:ext uri="{BB962C8B-B14F-4D97-AF65-F5344CB8AC3E}">
        <p14:creationId xmlns:p14="http://schemas.microsoft.com/office/powerpoint/2010/main" val="2335079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show an illustration of the previous identified physical feature.</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23</a:t>
            </a:fld>
            <a:endParaRPr lang="en-US"/>
          </a:p>
        </p:txBody>
      </p:sp>
    </p:spTree>
    <p:extLst>
      <p:ext uri="{BB962C8B-B14F-4D97-AF65-F5344CB8AC3E}">
        <p14:creationId xmlns:p14="http://schemas.microsoft.com/office/powerpoint/2010/main" val="3944293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24</a:t>
            </a:fld>
            <a:endParaRPr lang="en-US"/>
          </a:p>
        </p:txBody>
      </p:sp>
    </p:spTree>
    <p:extLst>
      <p:ext uri="{BB962C8B-B14F-4D97-AF65-F5344CB8AC3E}">
        <p14:creationId xmlns:p14="http://schemas.microsoft.com/office/powerpoint/2010/main" val="173236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25</a:t>
            </a:fld>
            <a:endParaRPr lang="en-US"/>
          </a:p>
        </p:txBody>
      </p:sp>
    </p:spTree>
    <p:extLst>
      <p:ext uri="{BB962C8B-B14F-4D97-AF65-F5344CB8AC3E}">
        <p14:creationId xmlns:p14="http://schemas.microsoft.com/office/powerpoint/2010/main" val="2362973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show an illustration of the previous identified physical feature.</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26</a:t>
            </a:fld>
            <a:endParaRPr lang="en-US"/>
          </a:p>
        </p:txBody>
      </p:sp>
    </p:spTree>
    <p:extLst>
      <p:ext uri="{BB962C8B-B14F-4D97-AF65-F5344CB8AC3E}">
        <p14:creationId xmlns:p14="http://schemas.microsoft.com/office/powerpoint/2010/main" val="51657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27</a:t>
            </a:fld>
            <a:endParaRPr lang="en-US"/>
          </a:p>
        </p:txBody>
      </p:sp>
    </p:spTree>
    <p:extLst>
      <p:ext uri="{BB962C8B-B14F-4D97-AF65-F5344CB8AC3E}">
        <p14:creationId xmlns:p14="http://schemas.microsoft.com/office/powerpoint/2010/main" val="2461353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28</a:t>
            </a:fld>
            <a:endParaRPr lang="en-US"/>
          </a:p>
        </p:txBody>
      </p:sp>
    </p:spTree>
    <p:extLst>
      <p:ext uri="{BB962C8B-B14F-4D97-AF65-F5344CB8AC3E}">
        <p14:creationId xmlns:p14="http://schemas.microsoft.com/office/powerpoint/2010/main" val="161590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29</a:t>
            </a:fld>
            <a:endParaRPr lang="en-US"/>
          </a:p>
        </p:txBody>
      </p:sp>
    </p:spTree>
    <p:extLst>
      <p:ext uri="{BB962C8B-B14F-4D97-AF65-F5344CB8AC3E}">
        <p14:creationId xmlns:p14="http://schemas.microsoft.com/office/powerpoint/2010/main" val="182345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30</a:t>
            </a:fld>
            <a:endParaRPr lang="en-US"/>
          </a:p>
        </p:txBody>
      </p:sp>
    </p:spTree>
    <p:extLst>
      <p:ext uri="{BB962C8B-B14F-4D97-AF65-F5344CB8AC3E}">
        <p14:creationId xmlns:p14="http://schemas.microsoft.com/office/powerpoint/2010/main" val="16306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a:t>
            </a:fld>
            <a:endParaRPr lang="en-US"/>
          </a:p>
        </p:txBody>
      </p:sp>
    </p:spTree>
    <p:extLst>
      <p:ext uri="{BB962C8B-B14F-4D97-AF65-F5344CB8AC3E}">
        <p14:creationId xmlns:p14="http://schemas.microsoft.com/office/powerpoint/2010/main" val="1731916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31</a:t>
            </a:fld>
            <a:endParaRPr lang="en-US"/>
          </a:p>
        </p:txBody>
      </p:sp>
    </p:spTree>
    <p:extLst>
      <p:ext uri="{BB962C8B-B14F-4D97-AF65-F5344CB8AC3E}">
        <p14:creationId xmlns:p14="http://schemas.microsoft.com/office/powerpoint/2010/main" val="1063163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32</a:t>
            </a:fld>
            <a:endParaRPr lang="en-US"/>
          </a:p>
        </p:txBody>
      </p:sp>
    </p:spTree>
    <p:extLst>
      <p:ext uri="{BB962C8B-B14F-4D97-AF65-F5344CB8AC3E}">
        <p14:creationId xmlns:p14="http://schemas.microsoft.com/office/powerpoint/2010/main" val="4096780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33</a:t>
            </a:fld>
            <a:endParaRPr lang="en-US"/>
          </a:p>
        </p:txBody>
      </p:sp>
    </p:spTree>
    <p:extLst>
      <p:ext uri="{BB962C8B-B14F-4D97-AF65-F5344CB8AC3E}">
        <p14:creationId xmlns:p14="http://schemas.microsoft.com/office/powerpoint/2010/main" val="244989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34</a:t>
            </a:fld>
            <a:endParaRPr lang="en-US"/>
          </a:p>
        </p:txBody>
      </p:sp>
    </p:spTree>
    <p:extLst>
      <p:ext uri="{BB962C8B-B14F-4D97-AF65-F5344CB8AC3E}">
        <p14:creationId xmlns:p14="http://schemas.microsoft.com/office/powerpoint/2010/main" val="3977759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35</a:t>
            </a:fld>
            <a:endParaRPr lang="en-US"/>
          </a:p>
        </p:txBody>
      </p:sp>
    </p:spTree>
    <p:extLst>
      <p:ext uri="{BB962C8B-B14F-4D97-AF65-F5344CB8AC3E}">
        <p14:creationId xmlns:p14="http://schemas.microsoft.com/office/powerpoint/2010/main" val="183716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36</a:t>
            </a:fld>
            <a:endParaRPr lang="en-US"/>
          </a:p>
        </p:txBody>
      </p:sp>
    </p:spTree>
    <p:extLst>
      <p:ext uri="{BB962C8B-B14F-4D97-AF65-F5344CB8AC3E}">
        <p14:creationId xmlns:p14="http://schemas.microsoft.com/office/powerpoint/2010/main" val="2310105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37</a:t>
            </a:fld>
            <a:endParaRPr lang="en-US"/>
          </a:p>
        </p:txBody>
      </p:sp>
    </p:spTree>
    <p:extLst>
      <p:ext uri="{BB962C8B-B14F-4D97-AF65-F5344CB8AC3E}">
        <p14:creationId xmlns:p14="http://schemas.microsoft.com/office/powerpoint/2010/main" val="2210796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38</a:t>
            </a:fld>
            <a:endParaRPr lang="en-US"/>
          </a:p>
        </p:txBody>
      </p:sp>
    </p:spTree>
    <p:extLst>
      <p:ext uri="{BB962C8B-B14F-4D97-AF65-F5344CB8AC3E}">
        <p14:creationId xmlns:p14="http://schemas.microsoft.com/office/powerpoint/2010/main" val="1709499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39</a:t>
            </a:fld>
            <a:endParaRPr lang="en-US"/>
          </a:p>
        </p:txBody>
      </p:sp>
    </p:spTree>
    <p:extLst>
      <p:ext uri="{BB962C8B-B14F-4D97-AF65-F5344CB8AC3E}">
        <p14:creationId xmlns:p14="http://schemas.microsoft.com/office/powerpoint/2010/main" val="2390709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40</a:t>
            </a:fld>
            <a:endParaRPr lang="en-US"/>
          </a:p>
        </p:txBody>
      </p:sp>
    </p:spTree>
    <p:extLst>
      <p:ext uri="{BB962C8B-B14F-4D97-AF65-F5344CB8AC3E}">
        <p14:creationId xmlns:p14="http://schemas.microsoft.com/office/powerpoint/2010/main" val="369634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a:t>
            </a:fld>
            <a:endParaRPr lang="en-US"/>
          </a:p>
        </p:txBody>
      </p:sp>
    </p:spTree>
    <p:extLst>
      <p:ext uri="{BB962C8B-B14F-4D97-AF65-F5344CB8AC3E}">
        <p14:creationId xmlns:p14="http://schemas.microsoft.com/office/powerpoint/2010/main" val="2315570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41</a:t>
            </a:fld>
            <a:endParaRPr lang="en-US"/>
          </a:p>
        </p:txBody>
      </p:sp>
    </p:spTree>
    <p:extLst>
      <p:ext uri="{BB962C8B-B14F-4D97-AF65-F5344CB8AC3E}">
        <p14:creationId xmlns:p14="http://schemas.microsoft.com/office/powerpoint/2010/main" val="631639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42</a:t>
            </a:fld>
            <a:endParaRPr lang="en-US"/>
          </a:p>
        </p:txBody>
      </p:sp>
    </p:spTree>
    <p:extLst>
      <p:ext uri="{BB962C8B-B14F-4D97-AF65-F5344CB8AC3E}">
        <p14:creationId xmlns:p14="http://schemas.microsoft.com/office/powerpoint/2010/main" val="4166198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43</a:t>
            </a:fld>
            <a:endParaRPr lang="en-US"/>
          </a:p>
        </p:txBody>
      </p:sp>
    </p:spTree>
    <p:extLst>
      <p:ext uri="{BB962C8B-B14F-4D97-AF65-F5344CB8AC3E}">
        <p14:creationId xmlns:p14="http://schemas.microsoft.com/office/powerpoint/2010/main" val="2393720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44</a:t>
            </a:fld>
            <a:endParaRPr lang="en-US"/>
          </a:p>
        </p:txBody>
      </p:sp>
    </p:spTree>
    <p:extLst>
      <p:ext uri="{BB962C8B-B14F-4D97-AF65-F5344CB8AC3E}">
        <p14:creationId xmlns:p14="http://schemas.microsoft.com/office/powerpoint/2010/main" val="235939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45</a:t>
            </a:fld>
            <a:endParaRPr lang="en-US"/>
          </a:p>
        </p:txBody>
      </p:sp>
    </p:spTree>
    <p:extLst>
      <p:ext uri="{BB962C8B-B14F-4D97-AF65-F5344CB8AC3E}">
        <p14:creationId xmlns:p14="http://schemas.microsoft.com/office/powerpoint/2010/main" val="202891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46</a:t>
            </a:fld>
            <a:endParaRPr lang="en-US"/>
          </a:p>
        </p:txBody>
      </p:sp>
    </p:spTree>
    <p:extLst>
      <p:ext uri="{BB962C8B-B14F-4D97-AF65-F5344CB8AC3E}">
        <p14:creationId xmlns:p14="http://schemas.microsoft.com/office/powerpoint/2010/main" val="4036052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47</a:t>
            </a:fld>
            <a:endParaRPr lang="en-US"/>
          </a:p>
        </p:txBody>
      </p:sp>
    </p:spTree>
    <p:extLst>
      <p:ext uri="{BB962C8B-B14F-4D97-AF65-F5344CB8AC3E}">
        <p14:creationId xmlns:p14="http://schemas.microsoft.com/office/powerpoint/2010/main" val="4123936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48</a:t>
            </a:fld>
            <a:endParaRPr lang="en-US"/>
          </a:p>
        </p:txBody>
      </p:sp>
    </p:spTree>
    <p:extLst>
      <p:ext uri="{BB962C8B-B14F-4D97-AF65-F5344CB8AC3E}">
        <p14:creationId xmlns:p14="http://schemas.microsoft.com/office/powerpoint/2010/main" val="3696924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49</a:t>
            </a:fld>
            <a:endParaRPr lang="en-US"/>
          </a:p>
        </p:txBody>
      </p:sp>
    </p:spTree>
    <p:extLst>
      <p:ext uri="{BB962C8B-B14F-4D97-AF65-F5344CB8AC3E}">
        <p14:creationId xmlns:p14="http://schemas.microsoft.com/office/powerpoint/2010/main" val="1944799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50</a:t>
            </a:fld>
            <a:endParaRPr lang="en-US"/>
          </a:p>
        </p:txBody>
      </p:sp>
    </p:spTree>
    <p:extLst>
      <p:ext uri="{BB962C8B-B14F-4D97-AF65-F5344CB8AC3E}">
        <p14:creationId xmlns:p14="http://schemas.microsoft.com/office/powerpoint/2010/main" val="37456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6</a:t>
            </a:fld>
            <a:endParaRPr lang="en-US"/>
          </a:p>
        </p:txBody>
      </p:sp>
    </p:spTree>
    <p:extLst>
      <p:ext uri="{BB962C8B-B14F-4D97-AF65-F5344CB8AC3E}">
        <p14:creationId xmlns:p14="http://schemas.microsoft.com/office/powerpoint/2010/main" val="2221650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51</a:t>
            </a:fld>
            <a:endParaRPr lang="en-US"/>
          </a:p>
        </p:txBody>
      </p:sp>
    </p:spTree>
    <p:extLst>
      <p:ext uri="{BB962C8B-B14F-4D97-AF65-F5344CB8AC3E}">
        <p14:creationId xmlns:p14="http://schemas.microsoft.com/office/powerpoint/2010/main" val="3516459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52</a:t>
            </a:fld>
            <a:endParaRPr lang="en-US"/>
          </a:p>
        </p:txBody>
      </p:sp>
    </p:spTree>
    <p:extLst>
      <p:ext uri="{BB962C8B-B14F-4D97-AF65-F5344CB8AC3E}">
        <p14:creationId xmlns:p14="http://schemas.microsoft.com/office/powerpoint/2010/main" val="3381446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53</a:t>
            </a:fld>
            <a:endParaRPr lang="en-US"/>
          </a:p>
        </p:txBody>
      </p:sp>
    </p:spTree>
    <p:extLst>
      <p:ext uri="{BB962C8B-B14F-4D97-AF65-F5344CB8AC3E}">
        <p14:creationId xmlns:p14="http://schemas.microsoft.com/office/powerpoint/2010/main" val="409230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54</a:t>
            </a:fld>
            <a:endParaRPr lang="en-US"/>
          </a:p>
        </p:txBody>
      </p:sp>
    </p:spTree>
    <p:extLst>
      <p:ext uri="{BB962C8B-B14F-4D97-AF65-F5344CB8AC3E}">
        <p14:creationId xmlns:p14="http://schemas.microsoft.com/office/powerpoint/2010/main" val="4151661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a:t>
            </a:r>
            <a:r>
              <a:rPr lang="en-US" baseline="0" dirty="0"/>
              <a:t> to name the identified physical feature. When ready, the teacher can click the mouse to reveal the answer. The students should record the correct name of the physical feature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55</a:t>
            </a:fld>
            <a:endParaRPr lang="en-US"/>
          </a:p>
        </p:txBody>
      </p:sp>
    </p:spTree>
    <p:extLst>
      <p:ext uri="{BB962C8B-B14F-4D97-AF65-F5344CB8AC3E}">
        <p14:creationId xmlns:p14="http://schemas.microsoft.com/office/powerpoint/2010/main" val="3606366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use the slide to show an illustration of the previous</a:t>
            </a:r>
            <a:r>
              <a:rPr lang="en-US" baseline="0" dirty="0"/>
              <a:t> identified physical feature.</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56</a:t>
            </a:fld>
            <a:endParaRPr lang="en-US"/>
          </a:p>
        </p:txBody>
      </p:sp>
    </p:spTree>
    <p:extLst>
      <p:ext uri="{BB962C8B-B14F-4D97-AF65-F5344CB8AC3E}">
        <p14:creationId xmlns:p14="http://schemas.microsoft.com/office/powerpoint/2010/main" val="1456893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students should record the description of the physical feature previously</a:t>
            </a:r>
            <a:r>
              <a:rPr lang="en-US" baseline="0" dirty="0"/>
              <a:t> identified on their physical features map.</a:t>
            </a:r>
            <a:endParaRPr lang="en-US" dirty="0"/>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57</a:t>
            </a:fld>
            <a:endParaRPr lang="en-US"/>
          </a:p>
        </p:txBody>
      </p:sp>
    </p:spTree>
    <p:extLst>
      <p:ext uri="{BB962C8B-B14F-4D97-AF65-F5344CB8AC3E}">
        <p14:creationId xmlns:p14="http://schemas.microsoft.com/office/powerpoint/2010/main" val="178442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7</a:t>
            </a:fld>
            <a:endParaRPr lang="en-US"/>
          </a:p>
        </p:txBody>
      </p:sp>
    </p:spTree>
    <p:extLst>
      <p:ext uri="{BB962C8B-B14F-4D97-AF65-F5344CB8AC3E}">
        <p14:creationId xmlns:p14="http://schemas.microsoft.com/office/powerpoint/2010/main" val="58101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8</a:t>
            </a:fld>
            <a:endParaRPr lang="en-US"/>
          </a:p>
        </p:txBody>
      </p:sp>
    </p:spTree>
    <p:extLst>
      <p:ext uri="{BB962C8B-B14F-4D97-AF65-F5344CB8AC3E}">
        <p14:creationId xmlns:p14="http://schemas.microsoft.com/office/powerpoint/2010/main" val="125257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9</a:t>
            </a:fld>
            <a:endParaRPr lang="en-US"/>
          </a:p>
        </p:txBody>
      </p:sp>
    </p:spTree>
    <p:extLst>
      <p:ext uri="{BB962C8B-B14F-4D97-AF65-F5344CB8AC3E}">
        <p14:creationId xmlns:p14="http://schemas.microsoft.com/office/powerpoint/2010/main" val="185646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Instructional Approach(s): The teacher should present the animated slide. The teacher can ask for student volunteers to name the country. When ready, the teacher can click the mouse to reveal the answer. The students should record the correct name of the nation on their map.</a:t>
            </a:r>
          </a:p>
        </p:txBody>
      </p:sp>
      <p:sp>
        <p:nvSpPr>
          <p:cNvPr id="4" name="Slide Number Placeholder 3"/>
          <p:cNvSpPr>
            <a:spLocks noGrp="1"/>
          </p:cNvSpPr>
          <p:nvPr>
            <p:ph type="sldNum" sz="quarter" idx="10"/>
          </p:nvPr>
        </p:nvSpPr>
        <p:spPr/>
        <p:txBody>
          <a:bodyPr/>
          <a:lstStyle/>
          <a:p>
            <a:pPr>
              <a:defRPr/>
            </a:pPr>
            <a:fld id="{190864B9-960F-4C72-AD45-80520FCBA29B}" type="slidenum">
              <a:rPr lang="en-US" smtClean="0"/>
              <a:pPr>
                <a:defRPr/>
              </a:pPr>
              <a:t>10</a:t>
            </a:fld>
            <a:endParaRPr lang="en-US"/>
          </a:p>
        </p:txBody>
      </p:sp>
    </p:spTree>
    <p:extLst>
      <p:ext uri="{BB962C8B-B14F-4D97-AF65-F5344CB8AC3E}">
        <p14:creationId xmlns:p14="http://schemas.microsoft.com/office/powerpoint/2010/main" val="107083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B7B66-06F1-47F8-9A45-9F1CFF95D138}" type="slidenum">
              <a:rPr lang="en-US"/>
              <a:pPr>
                <a:defRPr/>
              </a:pPr>
              <a:t>‹#›</a:t>
            </a:fld>
            <a:endParaRPr lang="en-US"/>
          </a:p>
        </p:txBody>
      </p:sp>
    </p:spTree>
    <p:extLst>
      <p:ext uri="{BB962C8B-B14F-4D97-AF65-F5344CB8AC3E}">
        <p14:creationId xmlns:p14="http://schemas.microsoft.com/office/powerpoint/2010/main" val="42333862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7DE29-C260-4105-9C9A-C2F142ABF98F}" type="slidenum">
              <a:rPr lang="en-US"/>
              <a:pPr>
                <a:defRPr/>
              </a:pPr>
              <a:t>‹#›</a:t>
            </a:fld>
            <a:endParaRPr lang="en-US"/>
          </a:p>
        </p:txBody>
      </p:sp>
    </p:spTree>
    <p:extLst>
      <p:ext uri="{BB962C8B-B14F-4D97-AF65-F5344CB8AC3E}">
        <p14:creationId xmlns:p14="http://schemas.microsoft.com/office/powerpoint/2010/main" val="134725501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A41E2-574C-4A4D-9BC7-161676CF906E}" type="slidenum">
              <a:rPr lang="en-US"/>
              <a:pPr>
                <a:defRPr/>
              </a:pPr>
              <a:t>‹#›</a:t>
            </a:fld>
            <a:endParaRPr lang="en-US"/>
          </a:p>
        </p:txBody>
      </p:sp>
    </p:spTree>
    <p:extLst>
      <p:ext uri="{BB962C8B-B14F-4D97-AF65-F5344CB8AC3E}">
        <p14:creationId xmlns:p14="http://schemas.microsoft.com/office/powerpoint/2010/main" val="89178506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0E3D57-ADED-4A4B-8480-F5951F61A6FC}" type="slidenum">
              <a:rPr lang="en-US"/>
              <a:pPr>
                <a:defRPr/>
              </a:pPr>
              <a:t>‹#›</a:t>
            </a:fld>
            <a:endParaRPr lang="en-US"/>
          </a:p>
        </p:txBody>
      </p:sp>
    </p:spTree>
    <p:extLst>
      <p:ext uri="{BB962C8B-B14F-4D97-AF65-F5344CB8AC3E}">
        <p14:creationId xmlns:p14="http://schemas.microsoft.com/office/powerpoint/2010/main" val="16012861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6773B-4526-460F-8CEB-AD789E3E171F}" type="slidenum">
              <a:rPr lang="en-US"/>
              <a:pPr>
                <a:defRPr/>
              </a:pPr>
              <a:t>‹#›</a:t>
            </a:fld>
            <a:endParaRPr lang="en-US"/>
          </a:p>
        </p:txBody>
      </p:sp>
    </p:spTree>
    <p:extLst>
      <p:ext uri="{BB962C8B-B14F-4D97-AF65-F5344CB8AC3E}">
        <p14:creationId xmlns:p14="http://schemas.microsoft.com/office/powerpoint/2010/main" val="71915500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668B2-CF17-4230-B6F5-DF682842310D}" type="slidenum">
              <a:rPr lang="en-US"/>
              <a:pPr>
                <a:defRPr/>
              </a:pPr>
              <a:t>‹#›</a:t>
            </a:fld>
            <a:endParaRPr lang="en-US"/>
          </a:p>
        </p:txBody>
      </p:sp>
    </p:spTree>
    <p:extLst>
      <p:ext uri="{BB962C8B-B14F-4D97-AF65-F5344CB8AC3E}">
        <p14:creationId xmlns:p14="http://schemas.microsoft.com/office/powerpoint/2010/main" val="42259776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91A848-935F-457B-8E3A-05346C05D4AA}" type="slidenum">
              <a:rPr lang="en-US"/>
              <a:pPr>
                <a:defRPr/>
              </a:pPr>
              <a:t>‹#›</a:t>
            </a:fld>
            <a:endParaRPr lang="en-US"/>
          </a:p>
        </p:txBody>
      </p:sp>
    </p:spTree>
    <p:extLst>
      <p:ext uri="{BB962C8B-B14F-4D97-AF65-F5344CB8AC3E}">
        <p14:creationId xmlns:p14="http://schemas.microsoft.com/office/powerpoint/2010/main" val="510850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D83F69-CA92-4F51-9F68-0D42BF736D8E}" type="slidenum">
              <a:rPr lang="en-US"/>
              <a:pPr>
                <a:defRPr/>
              </a:pPr>
              <a:t>‹#›</a:t>
            </a:fld>
            <a:endParaRPr lang="en-US"/>
          </a:p>
        </p:txBody>
      </p:sp>
    </p:spTree>
    <p:extLst>
      <p:ext uri="{BB962C8B-B14F-4D97-AF65-F5344CB8AC3E}">
        <p14:creationId xmlns:p14="http://schemas.microsoft.com/office/powerpoint/2010/main" val="188621781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91C4B5-EC8E-4AE2-8930-DBC2C2EA2F30}" type="slidenum">
              <a:rPr lang="en-US"/>
              <a:pPr>
                <a:defRPr/>
              </a:pPr>
              <a:t>‹#›</a:t>
            </a:fld>
            <a:endParaRPr lang="en-US"/>
          </a:p>
        </p:txBody>
      </p:sp>
    </p:spTree>
    <p:extLst>
      <p:ext uri="{BB962C8B-B14F-4D97-AF65-F5344CB8AC3E}">
        <p14:creationId xmlns:p14="http://schemas.microsoft.com/office/powerpoint/2010/main" val="37958940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97D99E-606A-4F34-90F8-BD142B536219}" type="slidenum">
              <a:rPr lang="en-US"/>
              <a:pPr>
                <a:defRPr/>
              </a:pPr>
              <a:t>‹#›</a:t>
            </a:fld>
            <a:endParaRPr lang="en-US"/>
          </a:p>
        </p:txBody>
      </p:sp>
    </p:spTree>
    <p:extLst>
      <p:ext uri="{BB962C8B-B14F-4D97-AF65-F5344CB8AC3E}">
        <p14:creationId xmlns:p14="http://schemas.microsoft.com/office/powerpoint/2010/main" val="39590216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EC389-2A78-4999-8C03-25A84CF9E176}" type="slidenum">
              <a:rPr lang="en-US"/>
              <a:pPr>
                <a:defRPr/>
              </a:pPr>
              <a:t>‹#›</a:t>
            </a:fld>
            <a:endParaRPr lang="en-US"/>
          </a:p>
        </p:txBody>
      </p:sp>
    </p:spTree>
    <p:extLst>
      <p:ext uri="{BB962C8B-B14F-4D97-AF65-F5344CB8AC3E}">
        <p14:creationId xmlns:p14="http://schemas.microsoft.com/office/powerpoint/2010/main" val="3335435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4A15F-CCD6-48FF-80F5-ACFB16F3830B}" type="slidenum">
              <a:rPr lang="en-US"/>
              <a:pPr>
                <a:defRPr/>
              </a:pPr>
              <a:t>‹#›</a:t>
            </a:fld>
            <a:endParaRPr lang="en-US"/>
          </a:p>
        </p:txBody>
      </p:sp>
    </p:spTree>
    <p:extLst>
      <p:ext uri="{BB962C8B-B14F-4D97-AF65-F5344CB8AC3E}">
        <p14:creationId xmlns:p14="http://schemas.microsoft.com/office/powerpoint/2010/main" val="25193421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05057-3254-4B56-99C6-91279256754E}" type="slidenum">
              <a:rPr lang="en-US"/>
              <a:pPr>
                <a:defRPr/>
              </a:pPr>
              <a:t>‹#›</a:t>
            </a:fld>
            <a:endParaRPr lang="en-US"/>
          </a:p>
        </p:txBody>
      </p:sp>
    </p:spTree>
    <p:extLst>
      <p:ext uri="{BB962C8B-B14F-4D97-AF65-F5344CB8AC3E}">
        <p14:creationId xmlns:p14="http://schemas.microsoft.com/office/powerpoint/2010/main" val="34330415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A1D51-7C29-4F10-A018-E14D12B5E837}" type="slidenum">
              <a:rPr lang="en-US"/>
              <a:pPr>
                <a:defRPr/>
              </a:pPr>
              <a:t>‹#›</a:t>
            </a:fld>
            <a:endParaRPr lang="en-US"/>
          </a:p>
        </p:txBody>
      </p:sp>
    </p:spTree>
    <p:extLst>
      <p:ext uri="{BB962C8B-B14F-4D97-AF65-F5344CB8AC3E}">
        <p14:creationId xmlns:p14="http://schemas.microsoft.com/office/powerpoint/2010/main" val="179796572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354C9-3933-4EBA-AB89-145A0E0C95C5}" type="slidenum">
              <a:rPr lang="en-US"/>
              <a:pPr>
                <a:defRPr/>
              </a:pPr>
              <a:t>‹#›</a:t>
            </a:fld>
            <a:endParaRPr lang="en-US"/>
          </a:p>
        </p:txBody>
      </p:sp>
    </p:spTree>
    <p:extLst>
      <p:ext uri="{BB962C8B-B14F-4D97-AF65-F5344CB8AC3E}">
        <p14:creationId xmlns:p14="http://schemas.microsoft.com/office/powerpoint/2010/main" val="9146527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0E454-A204-477E-AC7C-06AF3BE8F4A3}" type="slidenum">
              <a:rPr lang="en-US"/>
              <a:pPr>
                <a:defRPr/>
              </a:pPr>
              <a:t>‹#›</a:t>
            </a:fld>
            <a:endParaRPr lang="en-US"/>
          </a:p>
        </p:txBody>
      </p:sp>
    </p:spTree>
    <p:extLst>
      <p:ext uri="{BB962C8B-B14F-4D97-AF65-F5344CB8AC3E}">
        <p14:creationId xmlns:p14="http://schemas.microsoft.com/office/powerpoint/2010/main" val="2134625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989E7-A6BE-4A9D-93E3-63D52A88AC10}" type="slidenum">
              <a:rPr lang="en-US"/>
              <a:pPr>
                <a:defRPr/>
              </a:pPr>
              <a:t>‹#›</a:t>
            </a:fld>
            <a:endParaRPr lang="en-US"/>
          </a:p>
        </p:txBody>
      </p:sp>
    </p:spTree>
    <p:extLst>
      <p:ext uri="{BB962C8B-B14F-4D97-AF65-F5344CB8AC3E}">
        <p14:creationId xmlns:p14="http://schemas.microsoft.com/office/powerpoint/2010/main" val="139727202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B28B23-649F-4EFB-93CF-43A62DD628DD}" type="slidenum">
              <a:rPr lang="en-US"/>
              <a:pPr>
                <a:defRPr/>
              </a:pPr>
              <a:t>‹#›</a:t>
            </a:fld>
            <a:endParaRPr lang="en-US"/>
          </a:p>
        </p:txBody>
      </p:sp>
    </p:spTree>
    <p:extLst>
      <p:ext uri="{BB962C8B-B14F-4D97-AF65-F5344CB8AC3E}">
        <p14:creationId xmlns:p14="http://schemas.microsoft.com/office/powerpoint/2010/main" val="301291654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3A83A0-38D5-4B33-924C-819C70CFA119}" type="slidenum">
              <a:rPr lang="en-US"/>
              <a:pPr>
                <a:defRPr/>
              </a:pPr>
              <a:t>‹#›</a:t>
            </a:fld>
            <a:endParaRPr lang="en-US"/>
          </a:p>
        </p:txBody>
      </p:sp>
    </p:spTree>
    <p:extLst>
      <p:ext uri="{BB962C8B-B14F-4D97-AF65-F5344CB8AC3E}">
        <p14:creationId xmlns:p14="http://schemas.microsoft.com/office/powerpoint/2010/main" val="8275397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66847E-FA42-47BF-99C3-0D36EDA784F4}" type="slidenum">
              <a:rPr lang="en-US"/>
              <a:pPr>
                <a:defRPr/>
              </a:pPr>
              <a:t>‹#›</a:t>
            </a:fld>
            <a:endParaRPr lang="en-US"/>
          </a:p>
        </p:txBody>
      </p:sp>
    </p:spTree>
    <p:extLst>
      <p:ext uri="{BB962C8B-B14F-4D97-AF65-F5344CB8AC3E}">
        <p14:creationId xmlns:p14="http://schemas.microsoft.com/office/powerpoint/2010/main" val="14394488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52BEE7-34FA-4B1D-A3D7-B4FD3D2323C4}" type="slidenum">
              <a:rPr lang="en-US"/>
              <a:pPr>
                <a:defRPr/>
              </a:pPr>
              <a:t>‹#›</a:t>
            </a:fld>
            <a:endParaRPr lang="en-US"/>
          </a:p>
        </p:txBody>
      </p:sp>
    </p:spTree>
    <p:extLst>
      <p:ext uri="{BB962C8B-B14F-4D97-AF65-F5344CB8AC3E}">
        <p14:creationId xmlns:p14="http://schemas.microsoft.com/office/powerpoint/2010/main" val="177422158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FD401-5634-4A8F-A04F-BB6892E0DDAA}" type="slidenum">
              <a:rPr lang="en-US"/>
              <a:pPr>
                <a:defRPr/>
              </a:pPr>
              <a:t>‹#›</a:t>
            </a:fld>
            <a:endParaRPr lang="en-US"/>
          </a:p>
        </p:txBody>
      </p:sp>
    </p:spTree>
    <p:extLst>
      <p:ext uri="{BB962C8B-B14F-4D97-AF65-F5344CB8AC3E}">
        <p14:creationId xmlns:p14="http://schemas.microsoft.com/office/powerpoint/2010/main" val="364450557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19437-396F-4258-B733-50E57E7B763E}" type="slidenum">
              <a:rPr lang="en-US"/>
              <a:pPr>
                <a:defRPr/>
              </a:pPr>
              <a:t>‹#›</a:t>
            </a:fld>
            <a:endParaRPr lang="en-US"/>
          </a:p>
        </p:txBody>
      </p:sp>
    </p:spTree>
    <p:extLst>
      <p:ext uri="{BB962C8B-B14F-4D97-AF65-F5344CB8AC3E}">
        <p14:creationId xmlns:p14="http://schemas.microsoft.com/office/powerpoint/2010/main" val="78729151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165D9-9C4C-4FD8-8190-D23DC4D82D70}" type="slidenum">
              <a:rPr lang="en-US"/>
              <a:pPr>
                <a:defRPr/>
              </a:pPr>
              <a:t>‹#›</a:t>
            </a:fld>
            <a:endParaRPr lang="en-US"/>
          </a:p>
        </p:txBody>
      </p:sp>
    </p:spTree>
    <p:extLst>
      <p:ext uri="{BB962C8B-B14F-4D97-AF65-F5344CB8AC3E}">
        <p14:creationId xmlns:p14="http://schemas.microsoft.com/office/powerpoint/2010/main" val="13791955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E8327-AA78-4360-97EF-D0D04BB20273}" type="slidenum">
              <a:rPr lang="en-US"/>
              <a:pPr>
                <a:defRPr/>
              </a:pPr>
              <a:t>‹#›</a:t>
            </a:fld>
            <a:endParaRPr lang="en-US"/>
          </a:p>
        </p:txBody>
      </p:sp>
    </p:spTree>
    <p:extLst>
      <p:ext uri="{BB962C8B-B14F-4D97-AF65-F5344CB8AC3E}">
        <p14:creationId xmlns:p14="http://schemas.microsoft.com/office/powerpoint/2010/main" val="357953325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6DC48-E371-4795-B4A8-F9C5C2A6BD10}" type="slidenum">
              <a:rPr lang="en-US"/>
              <a:pPr>
                <a:defRPr/>
              </a:pPr>
              <a:t>‹#›</a:t>
            </a:fld>
            <a:endParaRPr lang="en-US"/>
          </a:p>
        </p:txBody>
      </p:sp>
    </p:spTree>
    <p:extLst>
      <p:ext uri="{BB962C8B-B14F-4D97-AF65-F5344CB8AC3E}">
        <p14:creationId xmlns:p14="http://schemas.microsoft.com/office/powerpoint/2010/main" val="239271273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6E6AD-4C82-42FB-9ABB-C145AF3792E8}" type="slidenum">
              <a:rPr lang="en-US"/>
              <a:pPr>
                <a:defRPr/>
              </a:pPr>
              <a:t>‹#›</a:t>
            </a:fld>
            <a:endParaRPr lang="en-US"/>
          </a:p>
        </p:txBody>
      </p:sp>
    </p:spTree>
    <p:extLst>
      <p:ext uri="{BB962C8B-B14F-4D97-AF65-F5344CB8AC3E}">
        <p14:creationId xmlns:p14="http://schemas.microsoft.com/office/powerpoint/2010/main" val="4168136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C4547-9146-40F3-BBBF-CDA8735992C3}" type="slidenum">
              <a:rPr lang="en-US"/>
              <a:pPr>
                <a:defRPr/>
              </a:pPr>
              <a:t>‹#›</a:t>
            </a:fld>
            <a:endParaRPr lang="en-US"/>
          </a:p>
        </p:txBody>
      </p:sp>
    </p:spTree>
    <p:extLst>
      <p:ext uri="{BB962C8B-B14F-4D97-AF65-F5344CB8AC3E}">
        <p14:creationId xmlns:p14="http://schemas.microsoft.com/office/powerpoint/2010/main" val="332476558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76B3C5-5772-49BC-8CA1-98179D044D1C}" type="slidenum">
              <a:rPr lang="en-US"/>
              <a:pPr>
                <a:defRPr/>
              </a:pPr>
              <a:t>‹#›</a:t>
            </a:fld>
            <a:endParaRPr lang="en-US"/>
          </a:p>
        </p:txBody>
      </p:sp>
    </p:spTree>
    <p:extLst>
      <p:ext uri="{BB962C8B-B14F-4D97-AF65-F5344CB8AC3E}">
        <p14:creationId xmlns:p14="http://schemas.microsoft.com/office/powerpoint/2010/main" val="1790091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E0702-CD90-45C4-94D6-EFF978F9AB23}" type="slidenum">
              <a:rPr lang="en-US"/>
              <a:pPr>
                <a:defRPr/>
              </a:pPr>
              <a:t>‹#›</a:t>
            </a:fld>
            <a:endParaRPr lang="en-US"/>
          </a:p>
        </p:txBody>
      </p:sp>
    </p:spTree>
    <p:extLst>
      <p:ext uri="{BB962C8B-B14F-4D97-AF65-F5344CB8AC3E}">
        <p14:creationId xmlns:p14="http://schemas.microsoft.com/office/powerpoint/2010/main" val="382231750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84B29C-A47E-434B-AD29-65ECCFCE547B}" type="slidenum">
              <a:rPr lang="en-US"/>
              <a:pPr>
                <a:defRPr/>
              </a:pPr>
              <a:t>‹#›</a:t>
            </a:fld>
            <a:endParaRPr lang="en-US"/>
          </a:p>
        </p:txBody>
      </p:sp>
    </p:spTree>
    <p:extLst>
      <p:ext uri="{BB962C8B-B14F-4D97-AF65-F5344CB8AC3E}">
        <p14:creationId xmlns:p14="http://schemas.microsoft.com/office/powerpoint/2010/main" val="142941850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3BE763-B935-40A0-AD60-57908840FC2E}" type="slidenum">
              <a:rPr lang="en-US"/>
              <a:pPr>
                <a:defRPr/>
              </a:pPr>
              <a:t>‹#›</a:t>
            </a:fld>
            <a:endParaRPr lang="en-US"/>
          </a:p>
        </p:txBody>
      </p:sp>
    </p:spTree>
    <p:extLst>
      <p:ext uri="{BB962C8B-B14F-4D97-AF65-F5344CB8AC3E}">
        <p14:creationId xmlns:p14="http://schemas.microsoft.com/office/powerpoint/2010/main" val="33118018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DA792-A7B5-4087-A41E-46D195E8F874}" type="slidenum">
              <a:rPr lang="en-US"/>
              <a:pPr>
                <a:defRPr/>
              </a:pPr>
              <a:t>‹#›</a:t>
            </a:fld>
            <a:endParaRPr lang="en-US"/>
          </a:p>
        </p:txBody>
      </p:sp>
    </p:spTree>
    <p:extLst>
      <p:ext uri="{BB962C8B-B14F-4D97-AF65-F5344CB8AC3E}">
        <p14:creationId xmlns:p14="http://schemas.microsoft.com/office/powerpoint/2010/main" val="9894119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C7318-094F-426B-BDBC-DBDDCC8F3B40}" type="slidenum">
              <a:rPr lang="en-US"/>
              <a:pPr>
                <a:defRPr/>
              </a:pPr>
              <a:t>‹#›</a:t>
            </a:fld>
            <a:endParaRPr lang="en-US"/>
          </a:p>
        </p:txBody>
      </p:sp>
    </p:spTree>
    <p:extLst>
      <p:ext uri="{BB962C8B-B14F-4D97-AF65-F5344CB8AC3E}">
        <p14:creationId xmlns:p14="http://schemas.microsoft.com/office/powerpoint/2010/main" val="348952630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8252A0-BE79-4DCE-896C-EE6284934F31}" type="slidenum">
              <a:rPr lang="en-US"/>
              <a:pPr>
                <a:defRPr/>
              </a:pPr>
              <a:t>‹#›</a:t>
            </a:fld>
            <a:endParaRPr lang="en-US"/>
          </a:p>
        </p:txBody>
      </p:sp>
    </p:spTree>
    <p:extLst>
      <p:ext uri="{BB962C8B-B14F-4D97-AF65-F5344CB8AC3E}">
        <p14:creationId xmlns:p14="http://schemas.microsoft.com/office/powerpoint/2010/main" val="11858237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CDA44-15AD-4340-A260-59DE7BCF8950}" type="slidenum">
              <a:rPr lang="en-US"/>
              <a:pPr>
                <a:defRPr/>
              </a:pPr>
              <a:t>‹#›</a:t>
            </a:fld>
            <a:endParaRPr lang="en-US"/>
          </a:p>
        </p:txBody>
      </p:sp>
    </p:spTree>
    <p:extLst>
      <p:ext uri="{BB962C8B-B14F-4D97-AF65-F5344CB8AC3E}">
        <p14:creationId xmlns:p14="http://schemas.microsoft.com/office/powerpoint/2010/main" val="302093619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F559B-542A-47C3-A229-4B375EE1291F}" type="slidenum">
              <a:rPr lang="en-US"/>
              <a:pPr>
                <a:defRPr/>
              </a:pPr>
              <a:t>‹#›</a:t>
            </a:fld>
            <a:endParaRPr lang="en-US"/>
          </a:p>
        </p:txBody>
      </p:sp>
    </p:spTree>
    <p:extLst>
      <p:ext uri="{BB962C8B-B14F-4D97-AF65-F5344CB8AC3E}">
        <p14:creationId xmlns:p14="http://schemas.microsoft.com/office/powerpoint/2010/main" val="9019208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7053E-9F0C-402C-AE28-91B644A28951}" type="slidenum">
              <a:rPr lang="en-US"/>
              <a:pPr>
                <a:defRPr/>
              </a:pPr>
              <a:t>‹#›</a:t>
            </a:fld>
            <a:endParaRPr lang="en-US"/>
          </a:p>
        </p:txBody>
      </p:sp>
    </p:spTree>
    <p:extLst>
      <p:ext uri="{BB962C8B-B14F-4D97-AF65-F5344CB8AC3E}">
        <p14:creationId xmlns:p14="http://schemas.microsoft.com/office/powerpoint/2010/main" val="42931913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75D4B9-4AC9-4C49-9BCE-E18AD1E51A0E}" type="slidenum">
              <a:rPr lang="en-US"/>
              <a:pPr>
                <a:defRPr/>
              </a:pPr>
              <a:t>‹#›</a:t>
            </a:fld>
            <a:endParaRPr lang="en-US"/>
          </a:p>
        </p:txBody>
      </p:sp>
    </p:spTree>
    <p:extLst>
      <p:ext uri="{BB962C8B-B14F-4D97-AF65-F5344CB8AC3E}">
        <p14:creationId xmlns:p14="http://schemas.microsoft.com/office/powerpoint/2010/main" val="19134789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7FF79-50C4-48EC-AC12-44463D2D49AD}" type="slidenum">
              <a:rPr lang="en-US"/>
              <a:pPr>
                <a:defRPr/>
              </a:pPr>
              <a:t>‹#›</a:t>
            </a:fld>
            <a:endParaRPr lang="en-US"/>
          </a:p>
        </p:txBody>
      </p:sp>
    </p:spTree>
    <p:extLst>
      <p:ext uri="{BB962C8B-B14F-4D97-AF65-F5344CB8AC3E}">
        <p14:creationId xmlns:p14="http://schemas.microsoft.com/office/powerpoint/2010/main" val="209214034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D2519-D1B7-4CF5-9FC8-D72A84ABB854}" type="slidenum">
              <a:rPr lang="en-US"/>
              <a:pPr>
                <a:defRPr/>
              </a:pPr>
              <a:t>‹#›</a:t>
            </a:fld>
            <a:endParaRPr lang="en-US"/>
          </a:p>
        </p:txBody>
      </p:sp>
    </p:spTree>
    <p:extLst>
      <p:ext uri="{BB962C8B-B14F-4D97-AF65-F5344CB8AC3E}">
        <p14:creationId xmlns:p14="http://schemas.microsoft.com/office/powerpoint/2010/main" val="289016336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E2873-8B29-44E9-B8DA-2E9F1B46EF94}" type="slidenum">
              <a:rPr lang="en-US"/>
              <a:pPr>
                <a:defRPr/>
              </a:pPr>
              <a:t>‹#›</a:t>
            </a:fld>
            <a:endParaRPr lang="en-US"/>
          </a:p>
        </p:txBody>
      </p:sp>
    </p:spTree>
    <p:extLst>
      <p:ext uri="{BB962C8B-B14F-4D97-AF65-F5344CB8AC3E}">
        <p14:creationId xmlns:p14="http://schemas.microsoft.com/office/powerpoint/2010/main" val="220700514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AD1806-81F1-486C-8CDA-1D8B73EA55B0}" type="slidenum">
              <a:rPr lang="en-US"/>
              <a:pPr>
                <a:defRPr/>
              </a:pPr>
              <a:t>‹#›</a:t>
            </a:fld>
            <a:endParaRPr lang="en-US"/>
          </a:p>
        </p:txBody>
      </p:sp>
    </p:spTree>
    <p:extLst>
      <p:ext uri="{BB962C8B-B14F-4D97-AF65-F5344CB8AC3E}">
        <p14:creationId xmlns:p14="http://schemas.microsoft.com/office/powerpoint/2010/main" val="12283228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8529BD-6D8C-4417-A152-C60733A985C1}" type="slidenum">
              <a:rPr lang="en-US"/>
              <a:pPr>
                <a:defRPr/>
              </a:pPr>
              <a:t>‹#›</a:t>
            </a:fld>
            <a:endParaRPr lang="en-US"/>
          </a:p>
        </p:txBody>
      </p:sp>
    </p:spTree>
    <p:extLst>
      <p:ext uri="{BB962C8B-B14F-4D97-AF65-F5344CB8AC3E}">
        <p14:creationId xmlns:p14="http://schemas.microsoft.com/office/powerpoint/2010/main" val="82398910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3C020-9C22-4FC6-BB0A-0A8BDCDBB984}" type="slidenum">
              <a:rPr lang="en-US"/>
              <a:pPr>
                <a:defRPr/>
              </a:pPr>
              <a:t>‹#›</a:t>
            </a:fld>
            <a:endParaRPr lang="en-US"/>
          </a:p>
        </p:txBody>
      </p:sp>
    </p:spTree>
    <p:extLst>
      <p:ext uri="{BB962C8B-B14F-4D97-AF65-F5344CB8AC3E}">
        <p14:creationId xmlns:p14="http://schemas.microsoft.com/office/powerpoint/2010/main" val="73482969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B9B58-5A21-43C9-8F91-7F1EFCD7730E}" type="slidenum">
              <a:rPr lang="en-US"/>
              <a:pPr>
                <a:defRPr/>
              </a:pPr>
              <a:t>‹#›</a:t>
            </a:fld>
            <a:endParaRPr lang="en-US"/>
          </a:p>
        </p:txBody>
      </p:sp>
    </p:spTree>
    <p:extLst>
      <p:ext uri="{BB962C8B-B14F-4D97-AF65-F5344CB8AC3E}">
        <p14:creationId xmlns:p14="http://schemas.microsoft.com/office/powerpoint/2010/main" val="154406328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787E0-BFC2-41A9-9F31-DB6A6B62C50C}" type="slidenum">
              <a:rPr lang="en-US"/>
              <a:pPr>
                <a:defRPr/>
              </a:pPr>
              <a:t>‹#›</a:t>
            </a:fld>
            <a:endParaRPr lang="en-US"/>
          </a:p>
        </p:txBody>
      </p:sp>
    </p:spTree>
    <p:extLst>
      <p:ext uri="{BB962C8B-B14F-4D97-AF65-F5344CB8AC3E}">
        <p14:creationId xmlns:p14="http://schemas.microsoft.com/office/powerpoint/2010/main" val="24200445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17F4A9-8D65-4712-8CB8-951A41CBFF27}" type="slidenum">
              <a:rPr lang="en-US"/>
              <a:pPr>
                <a:defRPr/>
              </a:pPr>
              <a:t>‹#›</a:t>
            </a:fld>
            <a:endParaRPr lang="en-US"/>
          </a:p>
        </p:txBody>
      </p:sp>
    </p:spTree>
    <p:extLst>
      <p:ext uri="{BB962C8B-B14F-4D97-AF65-F5344CB8AC3E}">
        <p14:creationId xmlns:p14="http://schemas.microsoft.com/office/powerpoint/2010/main" val="3867683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73171-BC3E-460A-9869-4A4EEC8392CA}" type="slidenum">
              <a:rPr lang="en-US"/>
              <a:pPr>
                <a:defRPr/>
              </a:pPr>
              <a:t>‹#›</a:t>
            </a:fld>
            <a:endParaRPr lang="en-US"/>
          </a:p>
        </p:txBody>
      </p:sp>
    </p:spTree>
    <p:extLst>
      <p:ext uri="{BB962C8B-B14F-4D97-AF65-F5344CB8AC3E}">
        <p14:creationId xmlns:p14="http://schemas.microsoft.com/office/powerpoint/2010/main" val="13172982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2E4A8-C2DB-4168-BBE8-DDA1CE73283E}" type="slidenum">
              <a:rPr lang="en-US"/>
              <a:pPr>
                <a:defRPr/>
              </a:pPr>
              <a:t>‹#›</a:t>
            </a:fld>
            <a:endParaRPr lang="en-US"/>
          </a:p>
        </p:txBody>
      </p:sp>
    </p:spTree>
    <p:extLst>
      <p:ext uri="{BB962C8B-B14F-4D97-AF65-F5344CB8AC3E}">
        <p14:creationId xmlns:p14="http://schemas.microsoft.com/office/powerpoint/2010/main" val="10717326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31DEA-E08C-4FC1-B98B-AC2C5B2A34AE}" type="slidenum">
              <a:rPr lang="en-US"/>
              <a:pPr>
                <a:defRPr/>
              </a:pPr>
              <a:t>‹#›</a:t>
            </a:fld>
            <a:endParaRPr lang="en-US"/>
          </a:p>
        </p:txBody>
      </p:sp>
    </p:spTree>
    <p:extLst>
      <p:ext uri="{BB962C8B-B14F-4D97-AF65-F5344CB8AC3E}">
        <p14:creationId xmlns:p14="http://schemas.microsoft.com/office/powerpoint/2010/main" val="221760076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285A4D-FBAE-427A-964E-F7B37FFEC70D}" type="slidenum">
              <a:rPr lang="en-US"/>
              <a:pPr>
                <a:defRPr/>
              </a:pPr>
              <a:t>‹#›</a:t>
            </a:fld>
            <a:endParaRPr lang="en-US"/>
          </a:p>
        </p:txBody>
      </p:sp>
    </p:spTree>
    <p:extLst>
      <p:ext uri="{BB962C8B-B14F-4D97-AF65-F5344CB8AC3E}">
        <p14:creationId xmlns:p14="http://schemas.microsoft.com/office/powerpoint/2010/main" val="40170793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86661-BD29-4F4B-95E8-CB17183FC94E}" type="slidenum">
              <a:rPr lang="en-US"/>
              <a:pPr>
                <a:defRPr/>
              </a:pPr>
              <a:t>‹#›</a:t>
            </a:fld>
            <a:endParaRPr lang="en-US"/>
          </a:p>
        </p:txBody>
      </p:sp>
    </p:spTree>
    <p:extLst>
      <p:ext uri="{BB962C8B-B14F-4D97-AF65-F5344CB8AC3E}">
        <p14:creationId xmlns:p14="http://schemas.microsoft.com/office/powerpoint/2010/main" val="17653292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B0D98-2747-49A7-AAC8-7ACDA3AE955F}" type="slidenum">
              <a:rPr lang="en-US"/>
              <a:pPr>
                <a:defRPr/>
              </a:pPr>
              <a:t>‹#›</a:t>
            </a:fld>
            <a:endParaRPr lang="en-US"/>
          </a:p>
        </p:txBody>
      </p:sp>
    </p:spTree>
    <p:extLst>
      <p:ext uri="{BB962C8B-B14F-4D97-AF65-F5344CB8AC3E}">
        <p14:creationId xmlns:p14="http://schemas.microsoft.com/office/powerpoint/2010/main" val="703642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1CB7D5-FB0F-428D-8C9F-A3717262AEF2}" type="slidenum">
              <a:rPr lang="en-US"/>
              <a:pPr>
                <a:defRPr/>
              </a:pPr>
              <a:t>‹#›</a:t>
            </a:fld>
            <a:endParaRPr lang="en-US"/>
          </a:p>
        </p:txBody>
      </p:sp>
    </p:spTree>
    <p:extLst>
      <p:ext uri="{BB962C8B-B14F-4D97-AF65-F5344CB8AC3E}">
        <p14:creationId xmlns:p14="http://schemas.microsoft.com/office/powerpoint/2010/main" val="14688079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FB48F4-251C-4A1F-A1DA-EBAF3E94EEF8}" type="slidenum">
              <a:rPr lang="en-US"/>
              <a:pPr>
                <a:defRPr/>
              </a:pPr>
              <a:t>‹#›</a:t>
            </a:fld>
            <a:endParaRPr lang="en-US"/>
          </a:p>
        </p:txBody>
      </p:sp>
    </p:spTree>
    <p:extLst>
      <p:ext uri="{BB962C8B-B14F-4D97-AF65-F5344CB8AC3E}">
        <p14:creationId xmlns:p14="http://schemas.microsoft.com/office/powerpoint/2010/main" val="13050777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76850-72C8-4D7E-AFC8-3DB86B9B8DDA}" type="slidenum">
              <a:rPr lang="en-US"/>
              <a:pPr>
                <a:defRPr/>
              </a:pPr>
              <a:t>‹#›</a:t>
            </a:fld>
            <a:endParaRPr lang="en-US"/>
          </a:p>
        </p:txBody>
      </p:sp>
    </p:spTree>
    <p:extLst>
      <p:ext uri="{BB962C8B-B14F-4D97-AF65-F5344CB8AC3E}">
        <p14:creationId xmlns:p14="http://schemas.microsoft.com/office/powerpoint/2010/main" val="22709220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9069AF-21AC-46DD-978F-A6B859CBCFA8}" type="slidenum">
              <a:rPr lang="en-US"/>
              <a:pPr>
                <a:defRPr/>
              </a:pPr>
              <a:t>‹#›</a:t>
            </a:fld>
            <a:endParaRPr lang="en-US"/>
          </a:p>
        </p:txBody>
      </p:sp>
    </p:spTree>
    <p:extLst>
      <p:ext uri="{BB962C8B-B14F-4D97-AF65-F5344CB8AC3E}">
        <p14:creationId xmlns:p14="http://schemas.microsoft.com/office/powerpoint/2010/main" val="21809442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84245-B330-4C94-8044-C36245CF9666}" type="slidenum">
              <a:rPr lang="en-US"/>
              <a:pPr>
                <a:defRPr/>
              </a:pPr>
              <a:t>‹#›</a:t>
            </a:fld>
            <a:endParaRPr lang="en-US"/>
          </a:p>
        </p:txBody>
      </p:sp>
    </p:spTree>
    <p:extLst>
      <p:ext uri="{BB962C8B-B14F-4D97-AF65-F5344CB8AC3E}">
        <p14:creationId xmlns:p14="http://schemas.microsoft.com/office/powerpoint/2010/main" val="26226013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F85B0-F835-4B6D-8696-33403EF1AF54}" type="slidenum">
              <a:rPr lang="en-US"/>
              <a:pPr>
                <a:defRPr/>
              </a:pPr>
              <a:t>‹#›</a:t>
            </a:fld>
            <a:endParaRPr lang="en-US"/>
          </a:p>
        </p:txBody>
      </p:sp>
    </p:spTree>
    <p:extLst>
      <p:ext uri="{BB962C8B-B14F-4D97-AF65-F5344CB8AC3E}">
        <p14:creationId xmlns:p14="http://schemas.microsoft.com/office/powerpoint/2010/main" val="205706527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E1B66B-EA22-48A4-B9EF-FF8F957D211F}" type="slidenum">
              <a:rPr lang="en-US"/>
              <a:pPr>
                <a:defRPr/>
              </a:pPr>
              <a:t>‹#›</a:t>
            </a:fld>
            <a:endParaRPr lang="en-US"/>
          </a:p>
        </p:txBody>
      </p:sp>
    </p:spTree>
    <p:extLst>
      <p:ext uri="{BB962C8B-B14F-4D97-AF65-F5344CB8AC3E}">
        <p14:creationId xmlns:p14="http://schemas.microsoft.com/office/powerpoint/2010/main" val="31659065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71A6-64E8-44E9-8CED-093C750B2077}" type="slidenum">
              <a:rPr lang="en-US"/>
              <a:pPr>
                <a:defRPr/>
              </a:pPr>
              <a:t>‹#›</a:t>
            </a:fld>
            <a:endParaRPr lang="en-US"/>
          </a:p>
        </p:txBody>
      </p:sp>
    </p:spTree>
    <p:extLst>
      <p:ext uri="{BB962C8B-B14F-4D97-AF65-F5344CB8AC3E}">
        <p14:creationId xmlns:p14="http://schemas.microsoft.com/office/powerpoint/2010/main" val="16768033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EABFF-0872-4826-822A-887C8BB28AC6}" type="slidenum">
              <a:rPr lang="en-US"/>
              <a:pPr>
                <a:defRPr/>
              </a:pPr>
              <a:t>‹#›</a:t>
            </a:fld>
            <a:endParaRPr lang="en-US"/>
          </a:p>
        </p:txBody>
      </p:sp>
    </p:spTree>
    <p:extLst>
      <p:ext uri="{BB962C8B-B14F-4D97-AF65-F5344CB8AC3E}">
        <p14:creationId xmlns:p14="http://schemas.microsoft.com/office/powerpoint/2010/main" val="40002687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1CCD0-7683-4DE4-9320-72E31E5E7263}" type="slidenum">
              <a:rPr lang="en-US"/>
              <a:pPr>
                <a:defRPr/>
              </a:pPr>
              <a:t>‹#›</a:t>
            </a:fld>
            <a:endParaRPr lang="en-US"/>
          </a:p>
        </p:txBody>
      </p:sp>
    </p:spTree>
    <p:extLst>
      <p:ext uri="{BB962C8B-B14F-4D97-AF65-F5344CB8AC3E}">
        <p14:creationId xmlns:p14="http://schemas.microsoft.com/office/powerpoint/2010/main" val="42008707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A49E9-0813-4885-9218-B2C840928277}" type="slidenum">
              <a:rPr lang="en-US"/>
              <a:pPr>
                <a:defRPr/>
              </a:pPr>
              <a:t>‹#›</a:t>
            </a:fld>
            <a:endParaRPr lang="en-US"/>
          </a:p>
        </p:txBody>
      </p:sp>
    </p:spTree>
    <p:extLst>
      <p:ext uri="{BB962C8B-B14F-4D97-AF65-F5344CB8AC3E}">
        <p14:creationId xmlns:p14="http://schemas.microsoft.com/office/powerpoint/2010/main" val="32784997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547A0-9C5F-4B31-93C2-4DC95E55E7BF}" type="slidenum">
              <a:rPr lang="en-US"/>
              <a:pPr>
                <a:defRPr/>
              </a:pPr>
              <a:t>‹#›</a:t>
            </a:fld>
            <a:endParaRPr lang="en-US"/>
          </a:p>
        </p:txBody>
      </p:sp>
    </p:spTree>
    <p:extLst>
      <p:ext uri="{BB962C8B-B14F-4D97-AF65-F5344CB8AC3E}">
        <p14:creationId xmlns:p14="http://schemas.microsoft.com/office/powerpoint/2010/main" val="18903879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865808-C07E-46EE-B709-9BC2A164CFF7}" type="slidenum">
              <a:rPr lang="en-US"/>
              <a:pPr>
                <a:defRPr/>
              </a:pPr>
              <a:t>‹#›</a:t>
            </a:fld>
            <a:endParaRPr lang="en-US"/>
          </a:p>
        </p:txBody>
      </p:sp>
    </p:spTree>
    <p:extLst>
      <p:ext uri="{BB962C8B-B14F-4D97-AF65-F5344CB8AC3E}">
        <p14:creationId xmlns:p14="http://schemas.microsoft.com/office/powerpoint/2010/main" val="2010755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615F41-4E15-47A4-A577-FD6378AC384C}" type="slidenum">
              <a:rPr lang="en-US"/>
              <a:pPr>
                <a:defRPr/>
              </a:pPr>
              <a:t>‹#›</a:t>
            </a:fld>
            <a:endParaRPr lang="en-US"/>
          </a:p>
        </p:txBody>
      </p:sp>
    </p:spTree>
    <p:extLst>
      <p:ext uri="{BB962C8B-B14F-4D97-AF65-F5344CB8AC3E}">
        <p14:creationId xmlns:p14="http://schemas.microsoft.com/office/powerpoint/2010/main" val="131058381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A6DD3C-B373-4C7B-9442-D3A5F781D296}" type="slidenum">
              <a:rPr lang="en-US"/>
              <a:pPr>
                <a:defRPr/>
              </a:pPr>
              <a:t>‹#›</a:t>
            </a:fld>
            <a:endParaRPr lang="en-US"/>
          </a:p>
        </p:txBody>
      </p:sp>
    </p:spTree>
    <p:extLst>
      <p:ext uri="{BB962C8B-B14F-4D97-AF65-F5344CB8AC3E}">
        <p14:creationId xmlns:p14="http://schemas.microsoft.com/office/powerpoint/2010/main" val="15335246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34C9D6-9F5D-41B0-AE04-BB2159336D7C}" type="slidenum">
              <a:rPr lang="en-US"/>
              <a:pPr>
                <a:defRPr/>
              </a:pPr>
              <a:t>‹#›</a:t>
            </a:fld>
            <a:endParaRPr lang="en-US"/>
          </a:p>
        </p:txBody>
      </p:sp>
    </p:spTree>
    <p:extLst>
      <p:ext uri="{BB962C8B-B14F-4D97-AF65-F5344CB8AC3E}">
        <p14:creationId xmlns:p14="http://schemas.microsoft.com/office/powerpoint/2010/main" val="15859936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64013-0BEF-4202-9A82-EFB4AF889972}" type="slidenum">
              <a:rPr lang="en-US"/>
              <a:pPr>
                <a:defRPr/>
              </a:pPr>
              <a:t>‹#›</a:t>
            </a:fld>
            <a:endParaRPr lang="en-US"/>
          </a:p>
        </p:txBody>
      </p:sp>
    </p:spTree>
    <p:extLst>
      <p:ext uri="{BB962C8B-B14F-4D97-AF65-F5344CB8AC3E}">
        <p14:creationId xmlns:p14="http://schemas.microsoft.com/office/powerpoint/2010/main" val="125050004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314F64-6B44-407A-9CEB-49262F9430A8}" type="slidenum">
              <a:rPr lang="en-US"/>
              <a:pPr>
                <a:defRPr/>
              </a:pPr>
              <a:t>‹#›</a:t>
            </a:fld>
            <a:endParaRPr lang="en-US"/>
          </a:p>
        </p:txBody>
      </p:sp>
    </p:spTree>
    <p:extLst>
      <p:ext uri="{BB962C8B-B14F-4D97-AF65-F5344CB8AC3E}">
        <p14:creationId xmlns:p14="http://schemas.microsoft.com/office/powerpoint/2010/main" val="75009577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37898-F1C5-43D7-9F32-48945B393667}" type="slidenum">
              <a:rPr lang="en-US"/>
              <a:pPr>
                <a:defRPr/>
              </a:pPr>
              <a:t>‹#›</a:t>
            </a:fld>
            <a:endParaRPr lang="en-US"/>
          </a:p>
        </p:txBody>
      </p:sp>
    </p:spTree>
    <p:extLst>
      <p:ext uri="{BB962C8B-B14F-4D97-AF65-F5344CB8AC3E}">
        <p14:creationId xmlns:p14="http://schemas.microsoft.com/office/powerpoint/2010/main" val="249974273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F0025-45C4-4121-8134-92A91A7FCAA1}" type="slidenum">
              <a:rPr lang="en-US"/>
              <a:pPr>
                <a:defRPr/>
              </a:pPr>
              <a:t>‹#›</a:t>
            </a:fld>
            <a:endParaRPr lang="en-US"/>
          </a:p>
        </p:txBody>
      </p:sp>
    </p:spTree>
    <p:extLst>
      <p:ext uri="{BB962C8B-B14F-4D97-AF65-F5344CB8AC3E}">
        <p14:creationId xmlns:p14="http://schemas.microsoft.com/office/powerpoint/2010/main" val="74354886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AA1029-4F12-45CE-B455-B8B315BD0FA2}" type="slidenum">
              <a:rPr lang="en-US"/>
              <a:pPr>
                <a:defRPr/>
              </a:pPr>
              <a:t>‹#›</a:t>
            </a:fld>
            <a:endParaRPr lang="en-US"/>
          </a:p>
        </p:txBody>
      </p:sp>
    </p:spTree>
    <p:extLst>
      <p:ext uri="{BB962C8B-B14F-4D97-AF65-F5344CB8AC3E}">
        <p14:creationId xmlns:p14="http://schemas.microsoft.com/office/powerpoint/2010/main" val="5181924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2A631-4DA1-4B49-8FA1-B03107E843F0}" type="slidenum">
              <a:rPr lang="en-US"/>
              <a:pPr>
                <a:defRPr/>
              </a:pPr>
              <a:t>‹#›</a:t>
            </a:fld>
            <a:endParaRPr lang="en-US"/>
          </a:p>
        </p:txBody>
      </p:sp>
    </p:spTree>
    <p:extLst>
      <p:ext uri="{BB962C8B-B14F-4D97-AF65-F5344CB8AC3E}">
        <p14:creationId xmlns:p14="http://schemas.microsoft.com/office/powerpoint/2010/main" val="33458730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F74B1-E2B5-44E4-A877-8B4F437DB59B}" type="slidenum">
              <a:rPr lang="en-US"/>
              <a:pPr>
                <a:defRPr/>
              </a:pPr>
              <a:t>‹#›</a:t>
            </a:fld>
            <a:endParaRPr lang="en-US"/>
          </a:p>
        </p:txBody>
      </p:sp>
    </p:spTree>
    <p:extLst>
      <p:ext uri="{BB962C8B-B14F-4D97-AF65-F5344CB8AC3E}">
        <p14:creationId xmlns:p14="http://schemas.microsoft.com/office/powerpoint/2010/main" val="18080228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AA4EE-3850-4E06-B2DF-EEEB822B7B63}" type="slidenum">
              <a:rPr lang="en-US"/>
              <a:pPr>
                <a:defRPr/>
              </a:pPr>
              <a:t>‹#›</a:t>
            </a:fld>
            <a:endParaRPr lang="en-US"/>
          </a:p>
        </p:txBody>
      </p:sp>
    </p:spTree>
    <p:extLst>
      <p:ext uri="{BB962C8B-B14F-4D97-AF65-F5344CB8AC3E}">
        <p14:creationId xmlns:p14="http://schemas.microsoft.com/office/powerpoint/2010/main" val="101456230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B58C8F-2C53-40E5-9FD7-95F6A7F4013D}" type="slidenum">
              <a:rPr lang="en-US"/>
              <a:pPr>
                <a:defRPr/>
              </a:pPr>
              <a:t>‹#›</a:t>
            </a:fld>
            <a:endParaRPr lang="en-US"/>
          </a:p>
        </p:txBody>
      </p:sp>
    </p:spTree>
    <p:extLst>
      <p:ext uri="{BB962C8B-B14F-4D97-AF65-F5344CB8AC3E}">
        <p14:creationId xmlns:p14="http://schemas.microsoft.com/office/powerpoint/2010/main" val="17414173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025D35-69E7-45C1-A11F-C8778CCA292B}" type="slidenum">
              <a:rPr lang="en-US"/>
              <a:pPr>
                <a:defRPr/>
              </a:pPr>
              <a:t>‹#›</a:t>
            </a:fld>
            <a:endParaRPr lang="en-US"/>
          </a:p>
        </p:txBody>
      </p:sp>
    </p:spTree>
    <p:extLst>
      <p:ext uri="{BB962C8B-B14F-4D97-AF65-F5344CB8AC3E}">
        <p14:creationId xmlns:p14="http://schemas.microsoft.com/office/powerpoint/2010/main" val="16336506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17E64D-AF1A-4CAE-B4C2-9780963EDFD7}" type="slidenum">
              <a:rPr lang="en-US"/>
              <a:pPr>
                <a:defRPr/>
              </a:pPr>
              <a:t>‹#›</a:t>
            </a:fld>
            <a:endParaRPr lang="en-US"/>
          </a:p>
        </p:txBody>
      </p:sp>
    </p:spTree>
    <p:extLst>
      <p:ext uri="{BB962C8B-B14F-4D97-AF65-F5344CB8AC3E}">
        <p14:creationId xmlns:p14="http://schemas.microsoft.com/office/powerpoint/2010/main" val="227432210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1F3F72-BA58-4216-991E-C75DCAA18A9F}" type="slidenum">
              <a:rPr lang="en-US"/>
              <a:pPr>
                <a:defRPr/>
              </a:pPr>
              <a:t>‹#›</a:t>
            </a:fld>
            <a:endParaRPr lang="en-US"/>
          </a:p>
        </p:txBody>
      </p:sp>
    </p:spTree>
    <p:extLst>
      <p:ext uri="{BB962C8B-B14F-4D97-AF65-F5344CB8AC3E}">
        <p14:creationId xmlns:p14="http://schemas.microsoft.com/office/powerpoint/2010/main" val="10313996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FA964-5C79-4716-9CD1-1C358ECD4ADA}" type="slidenum">
              <a:rPr lang="en-US"/>
              <a:pPr>
                <a:defRPr/>
              </a:pPr>
              <a:t>‹#›</a:t>
            </a:fld>
            <a:endParaRPr lang="en-US"/>
          </a:p>
        </p:txBody>
      </p:sp>
    </p:spTree>
    <p:extLst>
      <p:ext uri="{BB962C8B-B14F-4D97-AF65-F5344CB8AC3E}">
        <p14:creationId xmlns:p14="http://schemas.microsoft.com/office/powerpoint/2010/main" val="261465279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78920-01ED-4D13-AC21-433380124B73}" type="slidenum">
              <a:rPr lang="en-US"/>
              <a:pPr>
                <a:defRPr/>
              </a:pPr>
              <a:t>‹#›</a:t>
            </a:fld>
            <a:endParaRPr lang="en-US"/>
          </a:p>
        </p:txBody>
      </p:sp>
    </p:spTree>
    <p:extLst>
      <p:ext uri="{BB962C8B-B14F-4D97-AF65-F5344CB8AC3E}">
        <p14:creationId xmlns:p14="http://schemas.microsoft.com/office/powerpoint/2010/main" val="332790961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5D9E1-245D-4E1E-88B9-F0A3CF243A4F}" type="slidenum">
              <a:rPr lang="en-US"/>
              <a:pPr>
                <a:defRPr/>
              </a:pPr>
              <a:t>‹#›</a:t>
            </a:fld>
            <a:endParaRPr lang="en-US"/>
          </a:p>
        </p:txBody>
      </p:sp>
    </p:spTree>
    <p:extLst>
      <p:ext uri="{BB962C8B-B14F-4D97-AF65-F5344CB8AC3E}">
        <p14:creationId xmlns:p14="http://schemas.microsoft.com/office/powerpoint/2010/main" val="39332311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8A3BE-A97E-410D-B2B7-96C236A5D70D}" type="slidenum">
              <a:rPr lang="en-US"/>
              <a:pPr>
                <a:defRPr/>
              </a:pPr>
              <a:t>‹#›</a:t>
            </a:fld>
            <a:endParaRPr lang="en-US"/>
          </a:p>
        </p:txBody>
      </p:sp>
    </p:spTree>
    <p:extLst>
      <p:ext uri="{BB962C8B-B14F-4D97-AF65-F5344CB8AC3E}">
        <p14:creationId xmlns:p14="http://schemas.microsoft.com/office/powerpoint/2010/main" val="113921899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A17CD7-0A75-489C-8964-8B56EF3A31D7}" type="slidenum">
              <a:rPr lang="en-US"/>
              <a:pPr>
                <a:defRPr/>
              </a:pPr>
              <a:t>‹#›</a:t>
            </a:fld>
            <a:endParaRPr lang="en-US"/>
          </a:p>
        </p:txBody>
      </p:sp>
    </p:spTree>
    <p:extLst>
      <p:ext uri="{BB962C8B-B14F-4D97-AF65-F5344CB8AC3E}">
        <p14:creationId xmlns:p14="http://schemas.microsoft.com/office/powerpoint/2010/main" val="354142917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010BF-9169-42B6-BDBC-A6F920C23FB8}" type="slidenum">
              <a:rPr lang="en-US"/>
              <a:pPr>
                <a:defRPr/>
              </a:pPr>
              <a:t>‹#›</a:t>
            </a:fld>
            <a:endParaRPr lang="en-US"/>
          </a:p>
        </p:txBody>
      </p:sp>
    </p:spTree>
    <p:extLst>
      <p:ext uri="{BB962C8B-B14F-4D97-AF65-F5344CB8AC3E}">
        <p14:creationId xmlns:p14="http://schemas.microsoft.com/office/powerpoint/2010/main" val="77565597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F9CF9F-09D0-4036-B2E4-C618497A8A99}" type="slidenum">
              <a:rPr lang="en-US"/>
              <a:pPr>
                <a:defRPr/>
              </a:pPr>
              <a:t>‹#›</a:t>
            </a:fld>
            <a:endParaRPr lang="en-US"/>
          </a:p>
        </p:txBody>
      </p:sp>
    </p:spTree>
    <p:extLst>
      <p:ext uri="{BB962C8B-B14F-4D97-AF65-F5344CB8AC3E}">
        <p14:creationId xmlns:p14="http://schemas.microsoft.com/office/powerpoint/2010/main" val="11414146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5AD5B-CC01-43ED-B123-87DE2A99F6A1}" type="slidenum">
              <a:rPr lang="en-US"/>
              <a:pPr>
                <a:defRPr/>
              </a:pPr>
              <a:t>‹#›</a:t>
            </a:fld>
            <a:endParaRPr lang="en-US"/>
          </a:p>
        </p:txBody>
      </p:sp>
    </p:spTree>
    <p:extLst>
      <p:ext uri="{BB962C8B-B14F-4D97-AF65-F5344CB8AC3E}">
        <p14:creationId xmlns:p14="http://schemas.microsoft.com/office/powerpoint/2010/main" val="355594788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CB973-2000-416B-B2D2-AC96E9226753}" type="slidenum">
              <a:rPr lang="en-US"/>
              <a:pPr>
                <a:defRPr/>
              </a:pPr>
              <a:t>‹#›</a:t>
            </a:fld>
            <a:endParaRPr lang="en-US"/>
          </a:p>
        </p:txBody>
      </p:sp>
    </p:spTree>
    <p:extLst>
      <p:ext uri="{BB962C8B-B14F-4D97-AF65-F5344CB8AC3E}">
        <p14:creationId xmlns:p14="http://schemas.microsoft.com/office/powerpoint/2010/main" val="1822405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BB824-9809-4FC1-8BED-59656058C29D}" type="slidenum">
              <a:rPr lang="en-US"/>
              <a:pPr>
                <a:defRPr/>
              </a:pPr>
              <a:t>‹#›</a:t>
            </a:fld>
            <a:endParaRPr lang="en-US"/>
          </a:p>
        </p:txBody>
      </p:sp>
    </p:spTree>
    <p:extLst>
      <p:ext uri="{BB962C8B-B14F-4D97-AF65-F5344CB8AC3E}">
        <p14:creationId xmlns:p14="http://schemas.microsoft.com/office/powerpoint/2010/main" val="110370386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14BB46-96C8-4BF7-8085-FEF8EF60FA99}" type="slidenum">
              <a:rPr lang="en-US"/>
              <a:pPr>
                <a:defRPr/>
              </a:pPr>
              <a:t>‹#›</a:t>
            </a:fld>
            <a:endParaRPr lang="en-US"/>
          </a:p>
        </p:txBody>
      </p:sp>
    </p:spTree>
    <p:extLst>
      <p:ext uri="{BB962C8B-B14F-4D97-AF65-F5344CB8AC3E}">
        <p14:creationId xmlns:p14="http://schemas.microsoft.com/office/powerpoint/2010/main" val="20534079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21CD5-F887-4E04-83B2-2CD754616741}" type="slidenum">
              <a:rPr lang="en-US"/>
              <a:pPr>
                <a:defRPr/>
              </a:pPr>
              <a:t>‹#›</a:t>
            </a:fld>
            <a:endParaRPr lang="en-US"/>
          </a:p>
        </p:txBody>
      </p:sp>
    </p:spTree>
    <p:extLst>
      <p:ext uri="{BB962C8B-B14F-4D97-AF65-F5344CB8AC3E}">
        <p14:creationId xmlns:p14="http://schemas.microsoft.com/office/powerpoint/2010/main" val="6744961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445B7-6699-4162-BFE8-DEFD09610135}" type="slidenum">
              <a:rPr lang="en-US"/>
              <a:pPr>
                <a:defRPr/>
              </a:pPr>
              <a:t>‹#›</a:t>
            </a:fld>
            <a:endParaRPr lang="en-US"/>
          </a:p>
        </p:txBody>
      </p:sp>
    </p:spTree>
    <p:extLst>
      <p:ext uri="{BB962C8B-B14F-4D97-AF65-F5344CB8AC3E}">
        <p14:creationId xmlns:p14="http://schemas.microsoft.com/office/powerpoint/2010/main" val="91320822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4B909-2155-4553-B827-0BF45C2EA9E2}" type="slidenum">
              <a:rPr lang="en-US"/>
              <a:pPr>
                <a:defRPr/>
              </a:pPr>
              <a:t>‹#›</a:t>
            </a:fld>
            <a:endParaRPr lang="en-US"/>
          </a:p>
        </p:txBody>
      </p:sp>
    </p:spTree>
    <p:extLst>
      <p:ext uri="{BB962C8B-B14F-4D97-AF65-F5344CB8AC3E}">
        <p14:creationId xmlns:p14="http://schemas.microsoft.com/office/powerpoint/2010/main" val="77323345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5FD88A-E298-46CA-8866-21A60DA0D243}" type="slidenum">
              <a:rPr lang="en-US"/>
              <a:pPr>
                <a:defRPr/>
              </a:pPr>
              <a:t>‹#›</a:t>
            </a:fld>
            <a:endParaRPr lang="en-US"/>
          </a:p>
        </p:txBody>
      </p:sp>
    </p:spTree>
    <p:extLst>
      <p:ext uri="{BB962C8B-B14F-4D97-AF65-F5344CB8AC3E}">
        <p14:creationId xmlns:p14="http://schemas.microsoft.com/office/powerpoint/2010/main" val="49323801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4D0E09-B374-4E23-8C70-CCD057F45727}" type="slidenum">
              <a:rPr lang="en-US"/>
              <a:pPr>
                <a:defRPr/>
              </a:pPr>
              <a:t>‹#›</a:t>
            </a:fld>
            <a:endParaRPr lang="en-US"/>
          </a:p>
        </p:txBody>
      </p:sp>
    </p:spTree>
    <p:extLst>
      <p:ext uri="{BB962C8B-B14F-4D97-AF65-F5344CB8AC3E}">
        <p14:creationId xmlns:p14="http://schemas.microsoft.com/office/powerpoint/2010/main" val="189913274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0E1649-7AB8-4546-9C64-29BF0FA4D3E7}" type="slidenum">
              <a:rPr lang="en-US"/>
              <a:pPr>
                <a:defRPr/>
              </a:pPr>
              <a:t>‹#›</a:t>
            </a:fld>
            <a:endParaRPr lang="en-US"/>
          </a:p>
        </p:txBody>
      </p:sp>
    </p:spTree>
    <p:extLst>
      <p:ext uri="{BB962C8B-B14F-4D97-AF65-F5344CB8AC3E}">
        <p14:creationId xmlns:p14="http://schemas.microsoft.com/office/powerpoint/2010/main" val="310603036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A8614-77C8-419D-94BA-2F8775E33355}" type="slidenum">
              <a:rPr lang="en-US"/>
              <a:pPr>
                <a:defRPr/>
              </a:pPr>
              <a:t>‹#›</a:t>
            </a:fld>
            <a:endParaRPr lang="en-US"/>
          </a:p>
        </p:txBody>
      </p:sp>
    </p:spTree>
    <p:extLst>
      <p:ext uri="{BB962C8B-B14F-4D97-AF65-F5344CB8AC3E}">
        <p14:creationId xmlns:p14="http://schemas.microsoft.com/office/powerpoint/2010/main" val="12613888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89B9B1-BA8D-45EA-A5A7-AA4F109AE80B}" type="slidenum">
              <a:rPr lang="en-US"/>
              <a:pPr>
                <a:defRPr/>
              </a:pPr>
              <a:t>‹#›</a:t>
            </a:fld>
            <a:endParaRPr lang="en-US"/>
          </a:p>
        </p:txBody>
      </p:sp>
    </p:spTree>
    <p:extLst>
      <p:ext uri="{BB962C8B-B14F-4D97-AF65-F5344CB8AC3E}">
        <p14:creationId xmlns:p14="http://schemas.microsoft.com/office/powerpoint/2010/main" val="10962144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F6A25-8FE0-4C7E-8494-5757C6544CF0}" type="slidenum">
              <a:rPr lang="en-US"/>
              <a:pPr>
                <a:defRPr/>
              </a:pPr>
              <a:t>‹#›</a:t>
            </a:fld>
            <a:endParaRPr lang="en-US"/>
          </a:p>
        </p:txBody>
      </p:sp>
    </p:spTree>
    <p:extLst>
      <p:ext uri="{BB962C8B-B14F-4D97-AF65-F5344CB8AC3E}">
        <p14:creationId xmlns:p14="http://schemas.microsoft.com/office/powerpoint/2010/main" val="22426883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F7421-07CB-4BEF-A34C-B62F4E65F1E8}" type="slidenum">
              <a:rPr lang="en-US"/>
              <a:pPr>
                <a:defRPr/>
              </a:pPr>
              <a:t>‹#›</a:t>
            </a:fld>
            <a:endParaRPr lang="en-US"/>
          </a:p>
        </p:txBody>
      </p:sp>
    </p:spTree>
    <p:extLst>
      <p:ext uri="{BB962C8B-B14F-4D97-AF65-F5344CB8AC3E}">
        <p14:creationId xmlns:p14="http://schemas.microsoft.com/office/powerpoint/2010/main" val="420570742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A15FC-F168-4607-8D2A-132CB6709CE2}" type="slidenum">
              <a:rPr lang="en-US"/>
              <a:pPr>
                <a:defRPr/>
              </a:pPr>
              <a:t>‹#›</a:t>
            </a:fld>
            <a:endParaRPr lang="en-US"/>
          </a:p>
        </p:txBody>
      </p:sp>
    </p:spTree>
    <p:extLst>
      <p:ext uri="{BB962C8B-B14F-4D97-AF65-F5344CB8AC3E}">
        <p14:creationId xmlns:p14="http://schemas.microsoft.com/office/powerpoint/2010/main" val="36131621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3D2D9-9652-48AE-8A25-7A5E8488A2CE}" type="slidenum">
              <a:rPr lang="en-US"/>
              <a:pPr>
                <a:defRPr/>
              </a:pPr>
              <a:t>‹#›</a:t>
            </a:fld>
            <a:endParaRPr lang="en-US"/>
          </a:p>
        </p:txBody>
      </p:sp>
    </p:spTree>
    <p:extLst>
      <p:ext uri="{BB962C8B-B14F-4D97-AF65-F5344CB8AC3E}">
        <p14:creationId xmlns:p14="http://schemas.microsoft.com/office/powerpoint/2010/main" val="99283777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047EB-ACF5-4FD3-94F2-DDCD6791FAB4}" type="slidenum">
              <a:rPr lang="en-US"/>
              <a:pPr>
                <a:defRPr/>
              </a:pPr>
              <a:t>‹#›</a:t>
            </a:fld>
            <a:endParaRPr lang="en-US"/>
          </a:p>
        </p:txBody>
      </p:sp>
    </p:spTree>
    <p:extLst>
      <p:ext uri="{BB962C8B-B14F-4D97-AF65-F5344CB8AC3E}">
        <p14:creationId xmlns:p14="http://schemas.microsoft.com/office/powerpoint/2010/main" val="26985200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8B34C-F29B-409E-9500-1783F7920C98}" type="slidenum">
              <a:rPr lang="en-US"/>
              <a:pPr>
                <a:defRPr/>
              </a:pPr>
              <a:t>‹#›</a:t>
            </a:fld>
            <a:endParaRPr lang="en-US"/>
          </a:p>
        </p:txBody>
      </p:sp>
    </p:spTree>
    <p:extLst>
      <p:ext uri="{BB962C8B-B14F-4D97-AF65-F5344CB8AC3E}">
        <p14:creationId xmlns:p14="http://schemas.microsoft.com/office/powerpoint/2010/main" val="166762683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C98C3-D3A5-49E8-A20A-CFFFE9402148}" type="slidenum">
              <a:rPr lang="en-US"/>
              <a:pPr>
                <a:defRPr/>
              </a:pPr>
              <a:t>‹#›</a:t>
            </a:fld>
            <a:endParaRPr lang="en-US"/>
          </a:p>
        </p:txBody>
      </p:sp>
    </p:spTree>
    <p:extLst>
      <p:ext uri="{BB962C8B-B14F-4D97-AF65-F5344CB8AC3E}">
        <p14:creationId xmlns:p14="http://schemas.microsoft.com/office/powerpoint/2010/main" val="63120854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C870F7-97E7-4783-BE47-F908ABBA4A3B}" type="slidenum">
              <a:rPr lang="en-US"/>
              <a:pPr>
                <a:defRPr/>
              </a:pPr>
              <a:t>‹#›</a:t>
            </a:fld>
            <a:endParaRPr lang="en-US"/>
          </a:p>
        </p:txBody>
      </p:sp>
    </p:spTree>
    <p:extLst>
      <p:ext uri="{BB962C8B-B14F-4D97-AF65-F5344CB8AC3E}">
        <p14:creationId xmlns:p14="http://schemas.microsoft.com/office/powerpoint/2010/main" val="7498442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51534A-EC48-4A5F-A462-971152FE2DB6}" type="slidenum">
              <a:rPr lang="en-US"/>
              <a:pPr>
                <a:defRPr/>
              </a:pPr>
              <a:t>‹#›</a:t>
            </a:fld>
            <a:endParaRPr lang="en-US"/>
          </a:p>
        </p:txBody>
      </p:sp>
    </p:spTree>
    <p:extLst>
      <p:ext uri="{BB962C8B-B14F-4D97-AF65-F5344CB8AC3E}">
        <p14:creationId xmlns:p14="http://schemas.microsoft.com/office/powerpoint/2010/main" val="2419571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AF51A6-32AF-4581-ABE9-720D4D16227D}" type="slidenum">
              <a:rPr lang="en-US"/>
              <a:pPr>
                <a:defRPr/>
              </a:pPr>
              <a:t>‹#›</a:t>
            </a:fld>
            <a:endParaRPr lang="en-US"/>
          </a:p>
        </p:txBody>
      </p:sp>
    </p:spTree>
    <p:extLst>
      <p:ext uri="{BB962C8B-B14F-4D97-AF65-F5344CB8AC3E}">
        <p14:creationId xmlns:p14="http://schemas.microsoft.com/office/powerpoint/2010/main" val="24764129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38B7-E2D2-4844-B19E-48B05FDA1A07}" type="slidenum">
              <a:rPr lang="en-US"/>
              <a:pPr>
                <a:defRPr/>
              </a:pPr>
              <a:t>‹#›</a:t>
            </a:fld>
            <a:endParaRPr lang="en-US"/>
          </a:p>
        </p:txBody>
      </p:sp>
    </p:spTree>
    <p:extLst>
      <p:ext uri="{BB962C8B-B14F-4D97-AF65-F5344CB8AC3E}">
        <p14:creationId xmlns:p14="http://schemas.microsoft.com/office/powerpoint/2010/main" val="29387767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5610D-FD1A-410D-B51D-D0A6BEF39D35}" type="slidenum">
              <a:rPr lang="en-US"/>
              <a:pPr>
                <a:defRPr/>
              </a:pPr>
              <a:t>‹#›</a:t>
            </a:fld>
            <a:endParaRPr lang="en-US"/>
          </a:p>
        </p:txBody>
      </p:sp>
    </p:spTree>
    <p:extLst>
      <p:ext uri="{BB962C8B-B14F-4D97-AF65-F5344CB8AC3E}">
        <p14:creationId xmlns:p14="http://schemas.microsoft.com/office/powerpoint/2010/main" val="59558562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B5B67-CCE6-475D-959C-DDC94860300C}" type="slidenum">
              <a:rPr lang="en-US"/>
              <a:pPr>
                <a:defRPr/>
              </a:pPr>
              <a:t>‹#›</a:t>
            </a:fld>
            <a:endParaRPr lang="en-US"/>
          </a:p>
        </p:txBody>
      </p:sp>
    </p:spTree>
    <p:extLst>
      <p:ext uri="{BB962C8B-B14F-4D97-AF65-F5344CB8AC3E}">
        <p14:creationId xmlns:p14="http://schemas.microsoft.com/office/powerpoint/2010/main" val="42093014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D1B20-E843-41A4-920C-781E513FADCF}" type="slidenum">
              <a:rPr lang="en-US"/>
              <a:pPr>
                <a:defRPr/>
              </a:pPr>
              <a:t>‹#›</a:t>
            </a:fld>
            <a:endParaRPr lang="en-US"/>
          </a:p>
        </p:txBody>
      </p:sp>
    </p:spTree>
    <p:extLst>
      <p:ext uri="{BB962C8B-B14F-4D97-AF65-F5344CB8AC3E}">
        <p14:creationId xmlns:p14="http://schemas.microsoft.com/office/powerpoint/2010/main" val="427457917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ED479-9C8D-4B87-9345-A2A71A25D66C}" type="slidenum">
              <a:rPr lang="en-US"/>
              <a:pPr>
                <a:defRPr/>
              </a:pPr>
              <a:t>‹#›</a:t>
            </a:fld>
            <a:endParaRPr lang="en-US"/>
          </a:p>
        </p:txBody>
      </p:sp>
    </p:spTree>
    <p:extLst>
      <p:ext uri="{BB962C8B-B14F-4D97-AF65-F5344CB8AC3E}">
        <p14:creationId xmlns:p14="http://schemas.microsoft.com/office/powerpoint/2010/main" val="377768854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61387-CE23-4F55-9402-A761ACAB616B}" type="slidenum">
              <a:rPr lang="en-US"/>
              <a:pPr>
                <a:defRPr/>
              </a:pPr>
              <a:t>‹#›</a:t>
            </a:fld>
            <a:endParaRPr lang="en-US"/>
          </a:p>
        </p:txBody>
      </p:sp>
    </p:spTree>
    <p:extLst>
      <p:ext uri="{BB962C8B-B14F-4D97-AF65-F5344CB8AC3E}">
        <p14:creationId xmlns:p14="http://schemas.microsoft.com/office/powerpoint/2010/main" val="149625838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FC5CE-F711-40F7-983F-1E5184902E5B}" type="slidenum">
              <a:rPr lang="en-US"/>
              <a:pPr>
                <a:defRPr/>
              </a:pPr>
              <a:t>‹#›</a:t>
            </a:fld>
            <a:endParaRPr lang="en-US"/>
          </a:p>
        </p:txBody>
      </p:sp>
    </p:spTree>
    <p:extLst>
      <p:ext uri="{BB962C8B-B14F-4D97-AF65-F5344CB8AC3E}">
        <p14:creationId xmlns:p14="http://schemas.microsoft.com/office/powerpoint/2010/main" val="29597080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B4C65-B6FC-4440-931C-9B3C3E0C334E}" type="slidenum">
              <a:rPr lang="en-US"/>
              <a:pPr>
                <a:defRPr/>
              </a:pPr>
              <a:t>‹#›</a:t>
            </a:fld>
            <a:endParaRPr lang="en-US"/>
          </a:p>
        </p:txBody>
      </p:sp>
    </p:spTree>
    <p:extLst>
      <p:ext uri="{BB962C8B-B14F-4D97-AF65-F5344CB8AC3E}">
        <p14:creationId xmlns:p14="http://schemas.microsoft.com/office/powerpoint/2010/main" val="2659571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1386FE-E599-4AB6-A7B7-F1F07303A5AA}" type="slidenum">
              <a:rPr lang="en-US"/>
              <a:pPr>
                <a:defRPr/>
              </a:pPr>
              <a:t>‹#›</a:t>
            </a:fld>
            <a:endParaRPr lang="en-US"/>
          </a:p>
        </p:txBody>
      </p:sp>
    </p:spTree>
    <p:extLst>
      <p:ext uri="{BB962C8B-B14F-4D97-AF65-F5344CB8AC3E}">
        <p14:creationId xmlns:p14="http://schemas.microsoft.com/office/powerpoint/2010/main" val="329289047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F3A61C-5454-49B7-8DE3-C27028B878F2}" type="slidenum">
              <a:rPr lang="en-US"/>
              <a:pPr>
                <a:defRPr/>
              </a:pPr>
              <a:t>‹#›</a:t>
            </a:fld>
            <a:endParaRPr lang="en-US"/>
          </a:p>
        </p:txBody>
      </p:sp>
    </p:spTree>
    <p:extLst>
      <p:ext uri="{BB962C8B-B14F-4D97-AF65-F5344CB8AC3E}">
        <p14:creationId xmlns:p14="http://schemas.microsoft.com/office/powerpoint/2010/main" val="592118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755C3-36A0-4916-AAF0-62E366A60D1F}" type="slidenum">
              <a:rPr lang="en-US"/>
              <a:pPr>
                <a:defRPr/>
              </a:pPr>
              <a:t>‹#›</a:t>
            </a:fld>
            <a:endParaRPr lang="en-US"/>
          </a:p>
        </p:txBody>
      </p:sp>
    </p:spTree>
    <p:extLst>
      <p:ext uri="{BB962C8B-B14F-4D97-AF65-F5344CB8AC3E}">
        <p14:creationId xmlns:p14="http://schemas.microsoft.com/office/powerpoint/2010/main" val="5351755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75C232-24E7-468B-91C1-082AEC7E3B6D}" type="slidenum">
              <a:rPr lang="en-US"/>
              <a:pPr>
                <a:defRPr/>
              </a:pPr>
              <a:t>‹#›</a:t>
            </a:fld>
            <a:endParaRPr lang="en-US"/>
          </a:p>
        </p:txBody>
      </p:sp>
    </p:spTree>
    <p:extLst>
      <p:ext uri="{BB962C8B-B14F-4D97-AF65-F5344CB8AC3E}">
        <p14:creationId xmlns:p14="http://schemas.microsoft.com/office/powerpoint/2010/main" val="96846077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4A5EE9-90FA-4201-A306-5895E8DD618B}" type="slidenum">
              <a:rPr lang="en-US"/>
              <a:pPr>
                <a:defRPr/>
              </a:pPr>
              <a:t>‹#›</a:t>
            </a:fld>
            <a:endParaRPr lang="en-US"/>
          </a:p>
        </p:txBody>
      </p:sp>
    </p:spTree>
    <p:extLst>
      <p:ext uri="{BB962C8B-B14F-4D97-AF65-F5344CB8AC3E}">
        <p14:creationId xmlns:p14="http://schemas.microsoft.com/office/powerpoint/2010/main" val="39211437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F4EC0-390D-47BC-86AE-10BDAA4C7B4F}" type="slidenum">
              <a:rPr lang="en-US"/>
              <a:pPr>
                <a:defRPr/>
              </a:pPr>
              <a:t>‹#›</a:t>
            </a:fld>
            <a:endParaRPr lang="en-US"/>
          </a:p>
        </p:txBody>
      </p:sp>
    </p:spTree>
    <p:extLst>
      <p:ext uri="{BB962C8B-B14F-4D97-AF65-F5344CB8AC3E}">
        <p14:creationId xmlns:p14="http://schemas.microsoft.com/office/powerpoint/2010/main" val="269376760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4E1FB-1A81-4D34-A731-A7791FBA93B3}" type="slidenum">
              <a:rPr lang="en-US"/>
              <a:pPr>
                <a:defRPr/>
              </a:pPr>
              <a:t>‹#›</a:t>
            </a:fld>
            <a:endParaRPr lang="en-US"/>
          </a:p>
        </p:txBody>
      </p:sp>
    </p:spTree>
    <p:extLst>
      <p:ext uri="{BB962C8B-B14F-4D97-AF65-F5344CB8AC3E}">
        <p14:creationId xmlns:p14="http://schemas.microsoft.com/office/powerpoint/2010/main" val="11694849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6DE8C-AAA5-4462-9D48-A244B18E78AC}" type="slidenum">
              <a:rPr lang="en-US"/>
              <a:pPr>
                <a:defRPr/>
              </a:pPr>
              <a:t>‹#›</a:t>
            </a:fld>
            <a:endParaRPr lang="en-US"/>
          </a:p>
        </p:txBody>
      </p:sp>
    </p:spTree>
    <p:extLst>
      <p:ext uri="{BB962C8B-B14F-4D97-AF65-F5344CB8AC3E}">
        <p14:creationId xmlns:p14="http://schemas.microsoft.com/office/powerpoint/2010/main" val="32652452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40530E-CAFD-469A-B42A-AF344E15A882}" type="slidenum">
              <a:rPr lang="en-US"/>
              <a:pPr>
                <a:defRPr/>
              </a:pPr>
              <a:t>‹#›</a:t>
            </a:fld>
            <a:endParaRPr lang="en-US"/>
          </a:p>
        </p:txBody>
      </p:sp>
    </p:spTree>
    <p:extLst>
      <p:ext uri="{BB962C8B-B14F-4D97-AF65-F5344CB8AC3E}">
        <p14:creationId xmlns:p14="http://schemas.microsoft.com/office/powerpoint/2010/main" val="37209023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9A89F-45FB-4E7A-9926-5A0431F07DFB}" type="slidenum">
              <a:rPr lang="en-US"/>
              <a:pPr>
                <a:defRPr/>
              </a:pPr>
              <a:t>‹#›</a:t>
            </a:fld>
            <a:endParaRPr lang="en-US"/>
          </a:p>
        </p:txBody>
      </p:sp>
    </p:spTree>
    <p:extLst>
      <p:ext uri="{BB962C8B-B14F-4D97-AF65-F5344CB8AC3E}">
        <p14:creationId xmlns:p14="http://schemas.microsoft.com/office/powerpoint/2010/main" val="31156709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C5E5B-9530-4676-806E-ACF6AEF19373}" type="slidenum">
              <a:rPr lang="en-US"/>
              <a:pPr>
                <a:defRPr/>
              </a:pPr>
              <a:t>‹#›</a:t>
            </a:fld>
            <a:endParaRPr lang="en-US"/>
          </a:p>
        </p:txBody>
      </p:sp>
    </p:spTree>
    <p:extLst>
      <p:ext uri="{BB962C8B-B14F-4D97-AF65-F5344CB8AC3E}">
        <p14:creationId xmlns:p14="http://schemas.microsoft.com/office/powerpoint/2010/main" val="32489143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DC9A7-FDE2-44BE-8DA4-05C2236DB0A2}" type="slidenum">
              <a:rPr lang="en-US"/>
              <a:pPr>
                <a:defRPr/>
              </a:pPr>
              <a:t>‹#›</a:t>
            </a:fld>
            <a:endParaRPr lang="en-US"/>
          </a:p>
        </p:txBody>
      </p:sp>
    </p:spTree>
    <p:extLst>
      <p:ext uri="{BB962C8B-B14F-4D97-AF65-F5344CB8AC3E}">
        <p14:creationId xmlns:p14="http://schemas.microsoft.com/office/powerpoint/2010/main" val="26067386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733B1-5127-41D6-8A17-A7F413899BF2}" type="slidenum">
              <a:rPr lang="en-US"/>
              <a:pPr>
                <a:defRPr/>
              </a:pPr>
              <a:t>‹#›</a:t>
            </a:fld>
            <a:endParaRPr lang="en-US"/>
          </a:p>
        </p:txBody>
      </p:sp>
    </p:spTree>
    <p:extLst>
      <p:ext uri="{BB962C8B-B14F-4D97-AF65-F5344CB8AC3E}">
        <p14:creationId xmlns:p14="http://schemas.microsoft.com/office/powerpoint/2010/main" val="31213858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C98903-F7A6-41B5-82C7-420F0601E511}" type="slidenum">
              <a:rPr lang="en-US"/>
              <a:pPr>
                <a:defRPr/>
              </a:pPr>
              <a:t>‹#›</a:t>
            </a:fld>
            <a:endParaRPr lang="en-US"/>
          </a:p>
        </p:txBody>
      </p:sp>
    </p:spTree>
    <p:extLst>
      <p:ext uri="{BB962C8B-B14F-4D97-AF65-F5344CB8AC3E}">
        <p14:creationId xmlns:p14="http://schemas.microsoft.com/office/powerpoint/2010/main" val="59659795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C20085-6302-4304-8084-037DF71320FC}" type="slidenum">
              <a:rPr lang="en-US"/>
              <a:pPr>
                <a:defRPr/>
              </a:pPr>
              <a:t>‹#›</a:t>
            </a:fld>
            <a:endParaRPr lang="en-US"/>
          </a:p>
        </p:txBody>
      </p:sp>
    </p:spTree>
    <p:extLst>
      <p:ext uri="{BB962C8B-B14F-4D97-AF65-F5344CB8AC3E}">
        <p14:creationId xmlns:p14="http://schemas.microsoft.com/office/powerpoint/2010/main" val="11216073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20F427-B3F4-44E6-8BBC-8C222C52D0B5}" type="slidenum">
              <a:rPr lang="en-US"/>
              <a:pPr>
                <a:defRPr/>
              </a:pPr>
              <a:t>‹#›</a:t>
            </a:fld>
            <a:endParaRPr lang="en-US"/>
          </a:p>
        </p:txBody>
      </p:sp>
    </p:spTree>
    <p:extLst>
      <p:ext uri="{BB962C8B-B14F-4D97-AF65-F5344CB8AC3E}">
        <p14:creationId xmlns:p14="http://schemas.microsoft.com/office/powerpoint/2010/main" val="8788111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4F5529-3429-492B-A167-6CF87D3A7416}" type="slidenum">
              <a:rPr lang="en-US"/>
              <a:pPr>
                <a:defRPr/>
              </a:pPr>
              <a:t>‹#›</a:t>
            </a:fld>
            <a:endParaRPr lang="en-US"/>
          </a:p>
        </p:txBody>
      </p:sp>
    </p:spTree>
    <p:extLst>
      <p:ext uri="{BB962C8B-B14F-4D97-AF65-F5344CB8AC3E}">
        <p14:creationId xmlns:p14="http://schemas.microsoft.com/office/powerpoint/2010/main" val="423972172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83E84-EE5D-4A58-8F62-CA54CAA4C1ED}" type="slidenum">
              <a:rPr lang="en-US"/>
              <a:pPr>
                <a:defRPr/>
              </a:pPr>
              <a:t>‹#›</a:t>
            </a:fld>
            <a:endParaRPr lang="en-US"/>
          </a:p>
        </p:txBody>
      </p:sp>
    </p:spTree>
    <p:extLst>
      <p:ext uri="{BB962C8B-B14F-4D97-AF65-F5344CB8AC3E}">
        <p14:creationId xmlns:p14="http://schemas.microsoft.com/office/powerpoint/2010/main" val="21700990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A2CBD6-34D8-418E-8FAA-4F8551A104A3}" type="slidenum">
              <a:rPr lang="en-US"/>
              <a:pPr>
                <a:defRPr/>
              </a:pPr>
              <a:t>‹#›</a:t>
            </a:fld>
            <a:endParaRPr lang="en-US"/>
          </a:p>
        </p:txBody>
      </p:sp>
    </p:spTree>
    <p:extLst>
      <p:ext uri="{BB962C8B-B14F-4D97-AF65-F5344CB8AC3E}">
        <p14:creationId xmlns:p14="http://schemas.microsoft.com/office/powerpoint/2010/main" val="173135063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3DDFC-4B73-4FE1-ACE2-711ACE5B3240}" type="slidenum">
              <a:rPr lang="en-US"/>
              <a:pPr>
                <a:defRPr/>
              </a:pPr>
              <a:t>‹#›</a:t>
            </a:fld>
            <a:endParaRPr lang="en-US"/>
          </a:p>
        </p:txBody>
      </p:sp>
    </p:spTree>
    <p:extLst>
      <p:ext uri="{BB962C8B-B14F-4D97-AF65-F5344CB8AC3E}">
        <p14:creationId xmlns:p14="http://schemas.microsoft.com/office/powerpoint/2010/main" val="15704365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1B871-2DE2-4ADB-A9CD-C50D161211E5}" type="slidenum">
              <a:rPr lang="en-US"/>
              <a:pPr>
                <a:defRPr/>
              </a:pPr>
              <a:t>‹#›</a:t>
            </a:fld>
            <a:endParaRPr lang="en-US"/>
          </a:p>
        </p:txBody>
      </p:sp>
    </p:spTree>
    <p:extLst>
      <p:ext uri="{BB962C8B-B14F-4D97-AF65-F5344CB8AC3E}">
        <p14:creationId xmlns:p14="http://schemas.microsoft.com/office/powerpoint/2010/main" val="103410585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00700-A54C-488A-A3E8-9EF3FAFD0A14}" type="slidenum">
              <a:rPr lang="en-US"/>
              <a:pPr>
                <a:defRPr/>
              </a:pPr>
              <a:t>‹#›</a:t>
            </a:fld>
            <a:endParaRPr lang="en-US"/>
          </a:p>
        </p:txBody>
      </p:sp>
    </p:spTree>
    <p:extLst>
      <p:ext uri="{BB962C8B-B14F-4D97-AF65-F5344CB8AC3E}">
        <p14:creationId xmlns:p14="http://schemas.microsoft.com/office/powerpoint/2010/main" val="5222724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D4185-2E2E-499C-AB85-AC1A63A11567}" type="slidenum">
              <a:rPr lang="en-US"/>
              <a:pPr>
                <a:defRPr/>
              </a:pPr>
              <a:t>‹#›</a:t>
            </a:fld>
            <a:endParaRPr lang="en-US"/>
          </a:p>
        </p:txBody>
      </p:sp>
    </p:spTree>
    <p:extLst>
      <p:ext uri="{BB962C8B-B14F-4D97-AF65-F5344CB8AC3E}">
        <p14:creationId xmlns:p14="http://schemas.microsoft.com/office/powerpoint/2010/main" val="120291494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FEBFA-EE15-49E6-B8BB-A9DB43C7271D}" type="slidenum">
              <a:rPr lang="en-US"/>
              <a:pPr>
                <a:defRPr/>
              </a:pPr>
              <a:t>‹#›</a:t>
            </a:fld>
            <a:endParaRPr lang="en-US"/>
          </a:p>
        </p:txBody>
      </p:sp>
    </p:spTree>
    <p:extLst>
      <p:ext uri="{BB962C8B-B14F-4D97-AF65-F5344CB8AC3E}">
        <p14:creationId xmlns:p14="http://schemas.microsoft.com/office/powerpoint/2010/main" val="179665820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06DD52-6DFD-4D96-9A47-4EBA110E02E2}" type="slidenum">
              <a:rPr lang="en-US"/>
              <a:pPr>
                <a:defRPr/>
              </a:pPr>
              <a:t>‹#›</a:t>
            </a:fld>
            <a:endParaRPr lang="en-US"/>
          </a:p>
        </p:txBody>
      </p:sp>
    </p:spTree>
    <p:extLst>
      <p:ext uri="{BB962C8B-B14F-4D97-AF65-F5344CB8AC3E}">
        <p14:creationId xmlns:p14="http://schemas.microsoft.com/office/powerpoint/2010/main" val="12280057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B97B2-6FFE-4873-B032-7C3CEB026658}" type="slidenum">
              <a:rPr lang="en-US"/>
              <a:pPr>
                <a:defRPr/>
              </a:pPr>
              <a:t>‹#›</a:t>
            </a:fld>
            <a:endParaRPr lang="en-US"/>
          </a:p>
        </p:txBody>
      </p:sp>
    </p:spTree>
    <p:extLst>
      <p:ext uri="{BB962C8B-B14F-4D97-AF65-F5344CB8AC3E}">
        <p14:creationId xmlns:p14="http://schemas.microsoft.com/office/powerpoint/2010/main" val="20459279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F4D0F9-937D-40D6-92DB-DA59D2984A52}" type="slidenum">
              <a:rPr lang="en-US"/>
              <a:pPr>
                <a:defRPr/>
              </a:pPr>
              <a:t>‹#›</a:t>
            </a:fld>
            <a:endParaRPr lang="en-US"/>
          </a:p>
        </p:txBody>
      </p:sp>
    </p:spTree>
    <p:extLst>
      <p:ext uri="{BB962C8B-B14F-4D97-AF65-F5344CB8AC3E}">
        <p14:creationId xmlns:p14="http://schemas.microsoft.com/office/powerpoint/2010/main" val="25045828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38ABD3-62A4-49F7-8F23-02864A83178F}" type="slidenum">
              <a:rPr lang="en-US"/>
              <a:pPr>
                <a:defRPr/>
              </a:pPr>
              <a:t>‹#›</a:t>
            </a:fld>
            <a:endParaRPr lang="en-US"/>
          </a:p>
        </p:txBody>
      </p:sp>
    </p:spTree>
    <p:extLst>
      <p:ext uri="{BB962C8B-B14F-4D97-AF65-F5344CB8AC3E}">
        <p14:creationId xmlns:p14="http://schemas.microsoft.com/office/powerpoint/2010/main" val="359675029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96EC11-C45F-475D-8841-32F65F2B89BA}" type="slidenum">
              <a:rPr lang="en-US"/>
              <a:pPr>
                <a:defRPr/>
              </a:pPr>
              <a:t>‹#›</a:t>
            </a:fld>
            <a:endParaRPr lang="en-US"/>
          </a:p>
        </p:txBody>
      </p:sp>
    </p:spTree>
    <p:extLst>
      <p:ext uri="{BB962C8B-B14F-4D97-AF65-F5344CB8AC3E}">
        <p14:creationId xmlns:p14="http://schemas.microsoft.com/office/powerpoint/2010/main" val="36175368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E5DD8-8643-452D-B733-8567C4B8CCB1}" type="slidenum">
              <a:rPr lang="en-US"/>
              <a:pPr>
                <a:defRPr/>
              </a:pPr>
              <a:t>‹#›</a:t>
            </a:fld>
            <a:endParaRPr lang="en-US"/>
          </a:p>
        </p:txBody>
      </p:sp>
    </p:spTree>
    <p:extLst>
      <p:ext uri="{BB962C8B-B14F-4D97-AF65-F5344CB8AC3E}">
        <p14:creationId xmlns:p14="http://schemas.microsoft.com/office/powerpoint/2010/main" val="35196256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3304D-B0F9-4D49-8D85-8222385DBE20}" type="slidenum">
              <a:rPr lang="en-US"/>
              <a:pPr>
                <a:defRPr/>
              </a:pPr>
              <a:t>‹#›</a:t>
            </a:fld>
            <a:endParaRPr lang="en-US"/>
          </a:p>
        </p:txBody>
      </p:sp>
    </p:spTree>
    <p:extLst>
      <p:ext uri="{BB962C8B-B14F-4D97-AF65-F5344CB8AC3E}">
        <p14:creationId xmlns:p14="http://schemas.microsoft.com/office/powerpoint/2010/main" val="21374682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77B0E8-4B88-493D-B715-2A3E8A69AEB5}" type="slidenum">
              <a:rPr lang="en-US"/>
              <a:pPr>
                <a:defRPr/>
              </a:pPr>
              <a:t>‹#›</a:t>
            </a:fld>
            <a:endParaRPr lang="en-US"/>
          </a:p>
        </p:txBody>
      </p:sp>
    </p:spTree>
    <p:extLst>
      <p:ext uri="{BB962C8B-B14F-4D97-AF65-F5344CB8AC3E}">
        <p14:creationId xmlns:p14="http://schemas.microsoft.com/office/powerpoint/2010/main" val="42983954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D565A-6D63-4381-9EAA-6D58F6604510}" type="slidenum">
              <a:rPr lang="en-US"/>
              <a:pPr>
                <a:defRPr/>
              </a:pPr>
              <a:t>‹#›</a:t>
            </a:fld>
            <a:endParaRPr lang="en-US"/>
          </a:p>
        </p:txBody>
      </p:sp>
    </p:spTree>
    <p:extLst>
      <p:ext uri="{BB962C8B-B14F-4D97-AF65-F5344CB8AC3E}">
        <p14:creationId xmlns:p14="http://schemas.microsoft.com/office/powerpoint/2010/main" val="364521745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FB927-C072-400F-B0D4-DCA8A2A0512E}" type="slidenum">
              <a:rPr lang="en-US"/>
              <a:pPr>
                <a:defRPr/>
              </a:pPr>
              <a:t>‹#›</a:t>
            </a:fld>
            <a:endParaRPr lang="en-US"/>
          </a:p>
        </p:txBody>
      </p:sp>
    </p:spTree>
    <p:extLst>
      <p:ext uri="{BB962C8B-B14F-4D97-AF65-F5344CB8AC3E}">
        <p14:creationId xmlns:p14="http://schemas.microsoft.com/office/powerpoint/2010/main" val="359348643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FFF74D-A080-4EAC-8202-E8DD28F9F80B}" type="slidenum">
              <a:rPr lang="en-US"/>
              <a:pPr>
                <a:defRPr/>
              </a:pPr>
              <a:t>‹#›</a:t>
            </a:fld>
            <a:endParaRPr lang="en-US"/>
          </a:p>
        </p:txBody>
      </p:sp>
    </p:spTree>
    <p:extLst>
      <p:ext uri="{BB962C8B-B14F-4D97-AF65-F5344CB8AC3E}">
        <p14:creationId xmlns:p14="http://schemas.microsoft.com/office/powerpoint/2010/main" val="43642076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7738F-AE5F-4A0E-BAFC-728C1F13A27F}" type="slidenum">
              <a:rPr lang="en-US"/>
              <a:pPr>
                <a:defRPr/>
              </a:pPr>
              <a:t>‹#›</a:t>
            </a:fld>
            <a:endParaRPr lang="en-US"/>
          </a:p>
        </p:txBody>
      </p:sp>
    </p:spTree>
    <p:extLst>
      <p:ext uri="{BB962C8B-B14F-4D97-AF65-F5344CB8AC3E}">
        <p14:creationId xmlns:p14="http://schemas.microsoft.com/office/powerpoint/2010/main" val="150777592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D4383-32FE-4F10-8493-B9CBF8C94E5E}" type="slidenum">
              <a:rPr lang="en-US"/>
              <a:pPr>
                <a:defRPr/>
              </a:pPr>
              <a:t>‹#›</a:t>
            </a:fld>
            <a:endParaRPr lang="en-US"/>
          </a:p>
        </p:txBody>
      </p:sp>
    </p:spTree>
    <p:extLst>
      <p:ext uri="{BB962C8B-B14F-4D97-AF65-F5344CB8AC3E}">
        <p14:creationId xmlns:p14="http://schemas.microsoft.com/office/powerpoint/2010/main" val="2833628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020B0-8A99-4068-AFF9-870D6FA155A5}" type="slidenum">
              <a:rPr lang="en-US"/>
              <a:pPr>
                <a:defRPr/>
              </a:pPr>
              <a:t>‹#›</a:t>
            </a:fld>
            <a:endParaRPr lang="en-US"/>
          </a:p>
        </p:txBody>
      </p:sp>
    </p:spTree>
    <p:extLst>
      <p:ext uri="{BB962C8B-B14F-4D97-AF65-F5344CB8AC3E}">
        <p14:creationId xmlns:p14="http://schemas.microsoft.com/office/powerpoint/2010/main" val="127871361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9465F2-5F2E-4AF3-B72A-4610032B0E6D}" type="slidenum">
              <a:rPr lang="en-US"/>
              <a:pPr>
                <a:defRPr/>
              </a:pPr>
              <a:t>‹#›</a:t>
            </a:fld>
            <a:endParaRPr lang="en-US"/>
          </a:p>
        </p:txBody>
      </p:sp>
    </p:spTree>
    <p:extLst>
      <p:ext uri="{BB962C8B-B14F-4D97-AF65-F5344CB8AC3E}">
        <p14:creationId xmlns:p14="http://schemas.microsoft.com/office/powerpoint/2010/main" val="383206109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6CF968-BDBB-4DFD-9687-4E2E1BC48804}" type="slidenum">
              <a:rPr lang="en-US"/>
              <a:pPr>
                <a:defRPr/>
              </a:pPr>
              <a:t>‹#›</a:t>
            </a:fld>
            <a:endParaRPr lang="en-US"/>
          </a:p>
        </p:txBody>
      </p:sp>
    </p:spTree>
    <p:extLst>
      <p:ext uri="{BB962C8B-B14F-4D97-AF65-F5344CB8AC3E}">
        <p14:creationId xmlns:p14="http://schemas.microsoft.com/office/powerpoint/2010/main" val="6414613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381AD5-5BAF-4F59-B0E0-E16CBFB2FD96}" type="slidenum">
              <a:rPr lang="en-US"/>
              <a:pPr>
                <a:defRPr/>
              </a:pPr>
              <a:t>‹#›</a:t>
            </a:fld>
            <a:endParaRPr lang="en-US"/>
          </a:p>
        </p:txBody>
      </p:sp>
    </p:spTree>
    <p:extLst>
      <p:ext uri="{BB962C8B-B14F-4D97-AF65-F5344CB8AC3E}">
        <p14:creationId xmlns:p14="http://schemas.microsoft.com/office/powerpoint/2010/main" val="31368540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9009B4-2F21-4814-8367-D88A4158ADF3}" type="slidenum">
              <a:rPr lang="en-US"/>
              <a:pPr>
                <a:defRPr/>
              </a:pPr>
              <a:t>‹#›</a:t>
            </a:fld>
            <a:endParaRPr lang="en-US"/>
          </a:p>
        </p:txBody>
      </p:sp>
    </p:spTree>
    <p:extLst>
      <p:ext uri="{BB962C8B-B14F-4D97-AF65-F5344CB8AC3E}">
        <p14:creationId xmlns:p14="http://schemas.microsoft.com/office/powerpoint/2010/main" val="29739561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FF207-99EC-4E20-9AA4-07BFF79C4ED7}" type="slidenum">
              <a:rPr lang="en-US"/>
              <a:pPr>
                <a:defRPr/>
              </a:pPr>
              <a:t>‹#›</a:t>
            </a:fld>
            <a:endParaRPr lang="en-US"/>
          </a:p>
        </p:txBody>
      </p:sp>
    </p:spTree>
    <p:extLst>
      <p:ext uri="{BB962C8B-B14F-4D97-AF65-F5344CB8AC3E}">
        <p14:creationId xmlns:p14="http://schemas.microsoft.com/office/powerpoint/2010/main" val="6684580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8DE4B-99FC-4568-91CC-84F1C77BC569}" type="slidenum">
              <a:rPr lang="en-US"/>
              <a:pPr>
                <a:defRPr/>
              </a:pPr>
              <a:t>‹#›</a:t>
            </a:fld>
            <a:endParaRPr lang="en-US"/>
          </a:p>
        </p:txBody>
      </p:sp>
    </p:spTree>
    <p:extLst>
      <p:ext uri="{BB962C8B-B14F-4D97-AF65-F5344CB8AC3E}">
        <p14:creationId xmlns:p14="http://schemas.microsoft.com/office/powerpoint/2010/main" val="14732016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CF6D5-D0E6-42B6-B1A4-D0BEEFC118D9}" type="slidenum">
              <a:rPr lang="en-US"/>
              <a:pPr>
                <a:defRPr/>
              </a:pPr>
              <a:t>‹#›</a:t>
            </a:fld>
            <a:endParaRPr lang="en-US"/>
          </a:p>
        </p:txBody>
      </p:sp>
    </p:spTree>
    <p:extLst>
      <p:ext uri="{BB962C8B-B14F-4D97-AF65-F5344CB8AC3E}">
        <p14:creationId xmlns:p14="http://schemas.microsoft.com/office/powerpoint/2010/main" val="35069342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6CAE3-CDB7-4F97-B4D5-0A206967066A}" type="slidenum">
              <a:rPr lang="en-US"/>
              <a:pPr>
                <a:defRPr/>
              </a:pPr>
              <a:t>‹#›</a:t>
            </a:fld>
            <a:endParaRPr lang="en-US"/>
          </a:p>
        </p:txBody>
      </p:sp>
    </p:spTree>
    <p:extLst>
      <p:ext uri="{BB962C8B-B14F-4D97-AF65-F5344CB8AC3E}">
        <p14:creationId xmlns:p14="http://schemas.microsoft.com/office/powerpoint/2010/main" val="38403594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5DDC6-4E99-4D43-9BCC-D5CFFE8EE028}" type="slidenum">
              <a:rPr lang="en-US"/>
              <a:pPr>
                <a:defRPr/>
              </a:pPr>
              <a:t>‹#›</a:t>
            </a:fld>
            <a:endParaRPr lang="en-US"/>
          </a:p>
        </p:txBody>
      </p:sp>
    </p:spTree>
    <p:extLst>
      <p:ext uri="{BB962C8B-B14F-4D97-AF65-F5344CB8AC3E}">
        <p14:creationId xmlns:p14="http://schemas.microsoft.com/office/powerpoint/2010/main" val="323884684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5C235-A1C9-4E3C-BBA3-0E91A8C26A51}" type="slidenum">
              <a:rPr lang="en-US"/>
              <a:pPr>
                <a:defRPr/>
              </a:pPr>
              <a:t>‹#›</a:t>
            </a:fld>
            <a:endParaRPr lang="en-US"/>
          </a:p>
        </p:txBody>
      </p:sp>
    </p:spTree>
    <p:extLst>
      <p:ext uri="{BB962C8B-B14F-4D97-AF65-F5344CB8AC3E}">
        <p14:creationId xmlns:p14="http://schemas.microsoft.com/office/powerpoint/2010/main" val="42122166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A2E40-B5D1-43AA-A08F-8C99068F76A0}" type="slidenum">
              <a:rPr lang="en-US"/>
              <a:pPr>
                <a:defRPr/>
              </a:pPr>
              <a:t>‹#›</a:t>
            </a:fld>
            <a:endParaRPr lang="en-US"/>
          </a:p>
        </p:txBody>
      </p:sp>
    </p:spTree>
    <p:extLst>
      <p:ext uri="{BB962C8B-B14F-4D97-AF65-F5344CB8AC3E}">
        <p14:creationId xmlns:p14="http://schemas.microsoft.com/office/powerpoint/2010/main" val="22100690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0764A-B0FB-4903-AD03-3EA83DEA8969}" type="slidenum">
              <a:rPr lang="en-US"/>
              <a:pPr>
                <a:defRPr/>
              </a:pPr>
              <a:t>‹#›</a:t>
            </a:fld>
            <a:endParaRPr lang="en-US"/>
          </a:p>
        </p:txBody>
      </p:sp>
    </p:spTree>
    <p:extLst>
      <p:ext uri="{BB962C8B-B14F-4D97-AF65-F5344CB8AC3E}">
        <p14:creationId xmlns:p14="http://schemas.microsoft.com/office/powerpoint/2010/main" val="42697056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29C6D2-BF03-4670-BD20-9EA00E3A9195}" type="slidenum">
              <a:rPr lang="en-US"/>
              <a:pPr>
                <a:defRPr/>
              </a:pPr>
              <a:t>‹#›</a:t>
            </a:fld>
            <a:endParaRPr lang="en-US"/>
          </a:p>
        </p:txBody>
      </p:sp>
    </p:spTree>
    <p:extLst>
      <p:ext uri="{BB962C8B-B14F-4D97-AF65-F5344CB8AC3E}">
        <p14:creationId xmlns:p14="http://schemas.microsoft.com/office/powerpoint/2010/main" val="106592306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A01554-B40D-48E2-9D6A-E58EF6FC6869}" type="slidenum">
              <a:rPr lang="en-US"/>
              <a:pPr>
                <a:defRPr/>
              </a:pPr>
              <a:t>‹#›</a:t>
            </a:fld>
            <a:endParaRPr lang="en-US"/>
          </a:p>
        </p:txBody>
      </p:sp>
    </p:spTree>
    <p:extLst>
      <p:ext uri="{BB962C8B-B14F-4D97-AF65-F5344CB8AC3E}">
        <p14:creationId xmlns:p14="http://schemas.microsoft.com/office/powerpoint/2010/main" val="40854431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5F5042-7769-475A-B52B-59D313D4EFC7}" type="slidenum">
              <a:rPr lang="en-US"/>
              <a:pPr>
                <a:defRPr/>
              </a:pPr>
              <a:t>‹#›</a:t>
            </a:fld>
            <a:endParaRPr lang="en-US"/>
          </a:p>
        </p:txBody>
      </p:sp>
    </p:spTree>
    <p:extLst>
      <p:ext uri="{BB962C8B-B14F-4D97-AF65-F5344CB8AC3E}">
        <p14:creationId xmlns:p14="http://schemas.microsoft.com/office/powerpoint/2010/main" val="2659910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4DEB4C-6000-4ED6-A957-5AE2D4C34E03}" type="slidenum">
              <a:rPr lang="en-US"/>
              <a:pPr>
                <a:defRPr/>
              </a:pPr>
              <a:t>‹#›</a:t>
            </a:fld>
            <a:endParaRPr lang="en-US"/>
          </a:p>
        </p:txBody>
      </p:sp>
    </p:spTree>
    <p:extLst>
      <p:ext uri="{BB962C8B-B14F-4D97-AF65-F5344CB8AC3E}">
        <p14:creationId xmlns:p14="http://schemas.microsoft.com/office/powerpoint/2010/main" val="29319750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CAB65-16E7-4564-8820-E5D0BEE2E90E}" type="slidenum">
              <a:rPr lang="en-US"/>
              <a:pPr>
                <a:defRPr/>
              </a:pPr>
              <a:t>‹#›</a:t>
            </a:fld>
            <a:endParaRPr lang="en-US"/>
          </a:p>
        </p:txBody>
      </p:sp>
    </p:spTree>
    <p:extLst>
      <p:ext uri="{BB962C8B-B14F-4D97-AF65-F5344CB8AC3E}">
        <p14:creationId xmlns:p14="http://schemas.microsoft.com/office/powerpoint/2010/main" val="249721576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3092E-E888-415D-97D5-4501EDE1A4F8}" type="slidenum">
              <a:rPr lang="en-US"/>
              <a:pPr>
                <a:defRPr/>
              </a:pPr>
              <a:t>‹#›</a:t>
            </a:fld>
            <a:endParaRPr lang="en-US"/>
          </a:p>
        </p:txBody>
      </p:sp>
    </p:spTree>
    <p:extLst>
      <p:ext uri="{BB962C8B-B14F-4D97-AF65-F5344CB8AC3E}">
        <p14:creationId xmlns:p14="http://schemas.microsoft.com/office/powerpoint/2010/main" val="37612301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329B6-447E-4FD5-8AC4-77125DB5DFB7}" type="slidenum">
              <a:rPr lang="en-US"/>
              <a:pPr>
                <a:defRPr/>
              </a:pPr>
              <a:t>‹#›</a:t>
            </a:fld>
            <a:endParaRPr lang="en-US"/>
          </a:p>
        </p:txBody>
      </p:sp>
    </p:spTree>
    <p:extLst>
      <p:ext uri="{BB962C8B-B14F-4D97-AF65-F5344CB8AC3E}">
        <p14:creationId xmlns:p14="http://schemas.microsoft.com/office/powerpoint/2010/main" val="199305782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D187060D-848E-4741-B31A-EFC29AB13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3C803ED-FF9D-4400-B00C-A0A023F3A6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0342A172-2DB3-4988-BEA7-B52D81C7D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8" r:id="rId1"/>
    <p:sldLayoutId id="2147484849" r:id="rId2"/>
    <p:sldLayoutId id="2147484850" r:id="rId3"/>
    <p:sldLayoutId id="2147484851" r:id="rId4"/>
    <p:sldLayoutId id="2147484852" r:id="rId5"/>
    <p:sldLayoutId id="2147484853" r:id="rId6"/>
    <p:sldLayoutId id="2147484854" r:id="rId7"/>
    <p:sldLayoutId id="2147484855" r:id="rId8"/>
    <p:sldLayoutId id="2147484856" r:id="rId9"/>
    <p:sldLayoutId id="2147484857" r:id="rId10"/>
    <p:sldLayoutId id="2147484858"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8B3D0D7C-8683-4529-8096-8DCDD22E0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F2B7AB3-90CF-46DB-81AC-0171DB77D5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970B69DC-FE0E-4521-BF37-F48EC9D0A7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6E7C4274-3AA3-492E-9FC7-905F223A5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4C5420E-3AA8-4C1C-A512-60BBA6FC91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8" r:id="rId5"/>
    <p:sldLayoutId id="2147484919" r:id="rId6"/>
    <p:sldLayoutId id="2147484920" r:id="rId7"/>
    <p:sldLayoutId id="2147484921" r:id="rId8"/>
    <p:sldLayoutId id="2147484922" r:id="rId9"/>
    <p:sldLayoutId id="2147484923" r:id="rId10"/>
    <p:sldLayoutId id="2147484924"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5B8BA7D0-4FF5-4F85-B57D-228E7D9248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46E6688A-E209-4EA4-850E-C3DFC1901F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E66EBF41-B7CE-407B-92D4-860190A5E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195D166-E8EC-4A6D-8E15-B7FB8FA02F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9DD32524-E7FF-4EC0-AC52-7C9C5F9067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3991E99-B261-4A57-BABF-EBE30F100F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FBFFC8B2-EEBE-4D1D-A27A-B96A0A360E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3627CC78-1AAC-4D71-AD87-E5395B352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84.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0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17.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28.xml"/><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39.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73025"/>
            <a:ext cx="9328151" cy="717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2"/>
          <p:cNvSpPr>
            <a:spLocks noGrp="1" noChangeArrowheads="1"/>
          </p:cNvSpPr>
          <p:nvPr>
            <p:ph type="ctrTitle"/>
          </p:nvPr>
        </p:nvSpPr>
        <p:spPr>
          <a:xfrm>
            <a:off x="61913" y="1143000"/>
            <a:ext cx="9144000" cy="3657600"/>
          </a:xfrm>
        </p:spPr>
        <p:txBody>
          <a:bodyPr/>
          <a:lstStyle/>
          <a:p>
            <a:pPr eaLnBrk="1" hangingPunct="1"/>
            <a:r>
              <a:rPr lang="en-US" altLang="en-US" sz="10000" b="1">
                <a:ea typeface="Batang" pitchFamily="18" charset="-127"/>
              </a:rPr>
              <a:t>Geography</a:t>
            </a:r>
            <a:br>
              <a:rPr lang="en-US" altLang="en-US" sz="10000" b="1">
                <a:ea typeface="Batang" pitchFamily="18" charset="-127"/>
              </a:rPr>
            </a:br>
            <a:r>
              <a:rPr lang="en-US" altLang="en-US" sz="10000" b="1">
                <a:ea typeface="Batang" pitchFamily="18" charset="-127"/>
              </a:rPr>
              <a:t>of Southern &amp; Eastern Asia</a:t>
            </a:r>
            <a:endParaRPr lang="en-US" altLang="en-US" sz="10000" b="1">
              <a:latin typeface="Blackadder ITC"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Japan</a:t>
            </a:r>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7116763" y="1525588"/>
            <a:ext cx="838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7</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dirty="0"/>
              <a:t>Laos</a:t>
            </a:r>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5867400" y="3713037"/>
            <a:ext cx="83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8</a:t>
            </a:r>
          </a:p>
        </p:txBody>
      </p:sp>
      <p:cxnSp>
        <p:nvCxnSpPr>
          <p:cNvPr id="4" name="Straight Arrow Connector 3">
            <a:extLst>
              <a:ext uri="{FF2B5EF4-FFF2-40B4-BE49-F238E27FC236}">
                <a16:creationId xmlns:a16="http://schemas.microsoft.com/office/drawing/2014/main" id="{5189820D-3D62-4E8E-97FA-0D2DA6D45FB4}"/>
              </a:ext>
            </a:extLst>
          </p:cNvPr>
          <p:cNvCxnSpPr>
            <a:cxnSpLocks/>
          </p:cNvCxnSpPr>
          <p:nvPr/>
        </p:nvCxnSpPr>
        <p:spPr bwMode="auto">
          <a:xfrm flipH="1">
            <a:off x="5181600" y="4374757"/>
            <a:ext cx="914400"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33048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dirty="0"/>
              <a:t>Thailand</a:t>
            </a:r>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5867400" y="3581400"/>
            <a:ext cx="83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9</a:t>
            </a:r>
          </a:p>
        </p:txBody>
      </p:sp>
      <p:cxnSp>
        <p:nvCxnSpPr>
          <p:cNvPr id="4" name="Straight Arrow Connector 3">
            <a:extLst>
              <a:ext uri="{FF2B5EF4-FFF2-40B4-BE49-F238E27FC236}">
                <a16:creationId xmlns:a16="http://schemas.microsoft.com/office/drawing/2014/main" id="{5189820D-3D62-4E8E-97FA-0D2DA6D45FB4}"/>
              </a:ext>
            </a:extLst>
          </p:cNvPr>
          <p:cNvCxnSpPr>
            <a:cxnSpLocks/>
          </p:cNvCxnSpPr>
          <p:nvPr/>
        </p:nvCxnSpPr>
        <p:spPr bwMode="auto">
          <a:xfrm flipH="1">
            <a:off x="5105400" y="4374757"/>
            <a:ext cx="990600" cy="349643"/>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9121141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dirty="0"/>
              <a:t>Mongolia</a:t>
            </a:r>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3924300" y="1511639"/>
            <a:ext cx="144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10</a:t>
            </a:r>
          </a:p>
        </p:txBody>
      </p:sp>
    </p:spTree>
    <p:extLst>
      <p:ext uri="{BB962C8B-B14F-4D97-AF65-F5344CB8AC3E}">
        <p14:creationId xmlns:p14="http://schemas.microsoft.com/office/powerpoint/2010/main" val="180087058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dirty="0"/>
              <a:t>Nepal</a:t>
            </a:r>
          </a:p>
        </p:txBody>
      </p:sp>
      <p:pic>
        <p:nvPicPr>
          <p:cNvPr id="7475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
          <p:cNvSpPr txBox="1">
            <a:spLocks noChangeArrowheads="1"/>
          </p:cNvSpPr>
          <p:nvPr/>
        </p:nvSpPr>
        <p:spPr bwMode="auto">
          <a:xfrm>
            <a:off x="2438400" y="2228989"/>
            <a:ext cx="182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dirty="0">
                <a:solidFill>
                  <a:srgbClr val="000000"/>
                </a:solidFill>
                <a:latin typeface="Arial" charset="0"/>
                <a:cs typeface="Arial" charset="0"/>
              </a:rPr>
              <a:t>11</a:t>
            </a:r>
          </a:p>
        </p:txBody>
      </p:sp>
      <p:cxnSp>
        <p:nvCxnSpPr>
          <p:cNvPr id="4" name="Straight Arrow Connector 3">
            <a:extLst>
              <a:ext uri="{FF2B5EF4-FFF2-40B4-BE49-F238E27FC236}">
                <a16:creationId xmlns:a16="http://schemas.microsoft.com/office/drawing/2014/main" id="{5189820D-3D62-4E8E-97FA-0D2DA6D45FB4}"/>
              </a:ext>
            </a:extLst>
          </p:cNvPr>
          <p:cNvCxnSpPr>
            <a:cxnSpLocks/>
          </p:cNvCxnSpPr>
          <p:nvPr/>
        </p:nvCxnSpPr>
        <p:spPr bwMode="auto">
          <a:xfrm>
            <a:off x="3352800" y="3276600"/>
            <a:ext cx="76200" cy="55165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273891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4" name="Group 6"/>
          <p:cNvGrpSpPr>
            <a:grpSpLocks/>
          </p:cNvGrpSpPr>
          <p:nvPr/>
        </p:nvGrpSpPr>
        <p:grpSpPr bwMode="auto">
          <a:xfrm>
            <a:off x="804863" y="990600"/>
            <a:ext cx="7696200" cy="4489450"/>
            <a:chOff x="0" y="0"/>
            <a:chExt cx="6438900" cy="3702050"/>
          </a:xfrm>
        </p:grpSpPr>
        <p:pic>
          <p:nvPicPr>
            <p:cNvPr id="2355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560" name="Group 8"/>
            <p:cNvGrpSpPr>
              <a:grpSpLocks/>
            </p:cNvGrpSpPr>
            <p:nvPr/>
          </p:nvGrpSpPr>
          <p:grpSpPr bwMode="auto">
            <a:xfrm rot="303817">
              <a:off x="1168400" y="2032001"/>
              <a:ext cx="990600" cy="304800"/>
              <a:chOff x="0" y="0"/>
              <a:chExt cx="990600" cy="304800"/>
            </a:xfrm>
          </p:grpSpPr>
          <p:grpSp>
            <p:nvGrpSpPr>
              <p:cNvPr id="23561" name="Group 9"/>
              <p:cNvGrpSpPr>
                <a:grpSpLocks/>
              </p:cNvGrpSpPr>
              <p:nvPr/>
            </p:nvGrpSpPr>
            <p:grpSpPr bwMode="auto">
              <a:xfrm rot="721302">
                <a:off x="0" y="76200"/>
                <a:ext cx="857250" cy="228600"/>
                <a:chOff x="0" y="0"/>
                <a:chExt cx="857250" cy="228600"/>
              </a:xfrm>
            </p:grpSpPr>
            <p:pic>
              <p:nvPicPr>
                <p:cNvPr id="23568"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10"/>
              <p:cNvGrpSpPr>
                <a:grpSpLocks/>
              </p:cNvGrpSpPr>
              <p:nvPr/>
            </p:nvGrpSpPr>
            <p:grpSpPr bwMode="auto">
              <a:xfrm rot="721302">
                <a:off x="133350" y="0"/>
                <a:ext cx="857250" cy="228600"/>
                <a:chOff x="0" y="0"/>
                <a:chExt cx="857250" cy="228600"/>
              </a:xfrm>
            </p:grpSpPr>
            <p:pic>
              <p:nvPicPr>
                <p:cNvPr id="23563"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355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chemeClr val="tx2"/>
                </a:solidFill>
              </a:rPr>
              <a:t>Southern &amp; Eastern Asia Physical Features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4" name="Group 6"/>
          <p:cNvGrpSpPr>
            <a:grpSpLocks/>
          </p:cNvGrpSpPr>
          <p:nvPr/>
        </p:nvGrpSpPr>
        <p:grpSpPr bwMode="auto">
          <a:xfrm>
            <a:off x="804863" y="990600"/>
            <a:ext cx="7696200" cy="4489450"/>
            <a:chOff x="0" y="0"/>
            <a:chExt cx="6438900" cy="3702050"/>
          </a:xfrm>
        </p:grpSpPr>
        <p:pic>
          <p:nvPicPr>
            <p:cNvPr id="2355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560" name="Group 8"/>
            <p:cNvGrpSpPr>
              <a:grpSpLocks/>
            </p:cNvGrpSpPr>
            <p:nvPr/>
          </p:nvGrpSpPr>
          <p:grpSpPr bwMode="auto">
            <a:xfrm rot="303817">
              <a:off x="1168400" y="2032001"/>
              <a:ext cx="990600" cy="304800"/>
              <a:chOff x="0" y="0"/>
              <a:chExt cx="990600" cy="304800"/>
            </a:xfrm>
          </p:grpSpPr>
          <p:grpSp>
            <p:nvGrpSpPr>
              <p:cNvPr id="23561" name="Group 9"/>
              <p:cNvGrpSpPr>
                <a:grpSpLocks/>
              </p:cNvGrpSpPr>
              <p:nvPr/>
            </p:nvGrpSpPr>
            <p:grpSpPr bwMode="auto">
              <a:xfrm rot="721302">
                <a:off x="0" y="76200"/>
                <a:ext cx="857250" cy="228600"/>
                <a:chOff x="0" y="0"/>
                <a:chExt cx="857250" cy="228600"/>
              </a:xfrm>
            </p:grpSpPr>
            <p:pic>
              <p:nvPicPr>
                <p:cNvPr id="23568"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10"/>
              <p:cNvGrpSpPr>
                <a:grpSpLocks/>
              </p:cNvGrpSpPr>
              <p:nvPr/>
            </p:nvGrpSpPr>
            <p:grpSpPr bwMode="auto">
              <a:xfrm rot="721302">
                <a:off x="133350" y="0"/>
                <a:ext cx="857250" cy="228600"/>
                <a:chOff x="0" y="0"/>
                <a:chExt cx="857250" cy="228600"/>
              </a:xfrm>
            </p:grpSpPr>
            <p:pic>
              <p:nvPicPr>
                <p:cNvPr id="23563"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355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chemeClr val="tx2"/>
                </a:solidFill>
              </a:rPr>
              <a:t>Southern &amp; Eastern Asia Physical Features</a:t>
            </a:r>
          </a:p>
        </p:txBody>
      </p:sp>
      <p:sp>
        <p:nvSpPr>
          <p:cNvPr id="33796" name="TextBox 1"/>
          <p:cNvSpPr txBox="1">
            <a:spLocks noChangeArrowheads="1"/>
          </p:cNvSpPr>
          <p:nvPr/>
        </p:nvSpPr>
        <p:spPr bwMode="auto">
          <a:xfrm>
            <a:off x="4652963" y="1778000"/>
            <a:ext cx="83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000" b="1"/>
              <a:t>1</a:t>
            </a:r>
          </a:p>
        </p:txBody>
      </p:sp>
      <p:cxnSp>
        <p:nvCxnSpPr>
          <p:cNvPr id="33797" name="Straight Arrow Connector 4"/>
          <p:cNvCxnSpPr>
            <a:cxnSpLocks noChangeShapeType="1"/>
          </p:cNvCxnSpPr>
          <p:nvPr/>
        </p:nvCxnSpPr>
        <p:spPr bwMode="auto">
          <a:xfrm flipH="1">
            <a:off x="4175125" y="2286000"/>
            <a:ext cx="6858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2278063" y="5715000"/>
            <a:ext cx="474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t>Gobi Desert</a:t>
            </a:r>
          </a:p>
        </p:txBody>
      </p:sp>
    </p:spTree>
    <p:extLst>
      <p:ext uri="{BB962C8B-B14F-4D97-AF65-F5344CB8AC3E}">
        <p14:creationId xmlns:p14="http://schemas.microsoft.com/office/powerpoint/2010/main" val="8633841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flaglerlive.com/wp-content/uploads/gobi-desert-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13"/>
            <a:ext cx="10440988"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31763" y="4995863"/>
            <a:ext cx="9296401"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11500" b="1"/>
              <a:t>Gobi Desert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flaglerlive.com/wp-content/uploads/gobi-desert-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40988"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8600" y="1371600"/>
            <a:ext cx="8686800" cy="4246563"/>
          </a:xfrm>
          <a:prstGeom prst="rect">
            <a:avLst/>
          </a:prstGeom>
          <a:solidFill>
            <a:schemeClr val="accent5">
              <a:alpha val="82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Gobi Desert:</a:t>
            </a:r>
          </a:p>
          <a:p>
            <a:pPr algn="ctr">
              <a:defRPr/>
            </a:pPr>
            <a:r>
              <a:rPr lang="en-US" sz="5400" b="1" dirty="0">
                <a:solidFill>
                  <a:srgbClr val="FF0000"/>
                </a:solidFill>
              </a:rPr>
              <a:t>Asia’s largest desert that stretches across southern Mongolia and northern China</a:t>
            </a:r>
            <a:r>
              <a:rPr lang="en-US" sz="5400" b="1"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626" name="Group 6"/>
          <p:cNvGrpSpPr>
            <a:grpSpLocks/>
          </p:cNvGrpSpPr>
          <p:nvPr/>
        </p:nvGrpSpPr>
        <p:grpSpPr bwMode="auto">
          <a:xfrm>
            <a:off x="804863" y="990600"/>
            <a:ext cx="7696200" cy="4489450"/>
            <a:chOff x="0" y="0"/>
            <a:chExt cx="6438900" cy="3702050"/>
          </a:xfrm>
        </p:grpSpPr>
        <p:pic>
          <p:nvPicPr>
            <p:cNvPr id="266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2" name="Group 8"/>
            <p:cNvGrpSpPr>
              <a:grpSpLocks/>
            </p:cNvGrpSpPr>
            <p:nvPr/>
          </p:nvGrpSpPr>
          <p:grpSpPr bwMode="auto">
            <a:xfrm rot="303817">
              <a:off x="1168400" y="2032001"/>
              <a:ext cx="990600" cy="304800"/>
              <a:chOff x="0" y="0"/>
              <a:chExt cx="990600" cy="304800"/>
            </a:xfrm>
          </p:grpSpPr>
          <p:grpSp>
            <p:nvGrpSpPr>
              <p:cNvPr id="26633" name="Group 9"/>
              <p:cNvGrpSpPr>
                <a:grpSpLocks/>
              </p:cNvGrpSpPr>
              <p:nvPr/>
            </p:nvGrpSpPr>
            <p:grpSpPr bwMode="auto">
              <a:xfrm rot="721302">
                <a:off x="0" y="76200"/>
                <a:ext cx="857250" cy="228600"/>
                <a:chOff x="0" y="0"/>
                <a:chExt cx="857250" cy="228600"/>
              </a:xfrm>
            </p:grpSpPr>
            <p:pic>
              <p:nvPicPr>
                <p:cNvPr id="2664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4" name="Group 10"/>
              <p:cNvGrpSpPr>
                <a:grpSpLocks/>
              </p:cNvGrpSpPr>
              <p:nvPr/>
            </p:nvGrpSpPr>
            <p:grpSpPr bwMode="auto">
              <a:xfrm rot="721302">
                <a:off x="133350" y="0"/>
                <a:ext cx="857250" cy="228600"/>
                <a:chOff x="0" y="0"/>
                <a:chExt cx="857250" cy="228600"/>
              </a:xfrm>
            </p:grpSpPr>
            <p:pic>
              <p:nvPicPr>
                <p:cNvPr id="2663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662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858000" y="3335338"/>
            <a:ext cx="9858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2</a:t>
            </a:r>
          </a:p>
        </p:txBody>
      </p:sp>
      <p:cxnSp>
        <p:nvCxnSpPr>
          <p:cNvPr id="33797" name="Straight Arrow Connector 4"/>
          <p:cNvCxnSpPr>
            <a:cxnSpLocks noChangeShapeType="1"/>
          </p:cNvCxnSpPr>
          <p:nvPr/>
        </p:nvCxnSpPr>
        <p:spPr bwMode="auto">
          <a:xfrm flipH="1" flipV="1">
            <a:off x="4953000" y="3000375"/>
            <a:ext cx="1905000" cy="8524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Huang He (Yellow)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400"/>
            <a:ext cx="9144000" cy="2514600"/>
          </a:xfrm>
        </p:spPr>
        <p:txBody>
          <a:bodyPr/>
          <a:lstStyle/>
          <a:p>
            <a:pPr>
              <a:defRPr/>
            </a:pPr>
            <a:r>
              <a:rPr lang="en-US" sz="3800" b="1" dirty="0">
                <a:latin typeface="+mn-lt"/>
                <a:ea typeface="Batang" pitchFamily="18" charset="-127"/>
              </a:rPr>
              <a:t>Essential Question:</a:t>
            </a:r>
            <a:br>
              <a:rPr lang="en-US" sz="3800" b="1" dirty="0">
                <a:latin typeface="+mn-lt"/>
                <a:ea typeface="Batang" pitchFamily="18" charset="-127"/>
              </a:rPr>
            </a:br>
            <a:r>
              <a:rPr lang="en-US" sz="3800" b="1" dirty="0">
                <a:latin typeface="+mn-lt"/>
                <a:ea typeface="Batang" pitchFamily="18" charset="-127"/>
              </a:rPr>
              <a:t>Where are the major physical features and nations of Southern &amp; Eastern Asia located?</a:t>
            </a:r>
          </a:p>
        </p:txBody>
      </p:sp>
      <p:sp>
        <p:nvSpPr>
          <p:cNvPr id="6147" name="Subtitle 2"/>
          <p:cNvSpPr>
            <a:spLocks noGrp="1"/>
          </p:cNvSpPr>
          <p:nvPr>
            <p:ph type="subTitle" idx="1"/>
          </p:nvPr>
        </p:nvSpPr>
        <p:spPr>
          <a:xfrm>
            <a:off x="152400" y="2362200"/>
            <a:ext cx="8839200" cy="4343400"/>
          </a:xfrm>
        </p:spPr>
        <p:txBody>
          <a:bodyPr/>
          <a:lstStyle/>
          <a:p>
            <a:pPr algn="l">
              <a:defRPr/>
            </a:pPr>
            <a:r>
              <a:rPr lang="en-US" sz="2400" b="1" dirty="0">
                <a:ea typeface="Batang" pitchFamily="18" charset="-127"/>
              </a:rPr>
              <a:t>Standards:</a:t>
            </a:r>
          </a:p>
          <a:p>
            <a:pPr algn="l">
              <a:defRPr/>
            </a:pPr>
            <a:endParaRPr lang="en-US" sz="1050" dirty="0">
              <a:ea typeface="Batang" pitchFamily="18" charset="-127"/>
            </a:endParaRPr>
          </a:p>
          <a:p>
            <a:pPr algn="l">
              <a:defRPr/>
            </a:pPr>
            <a:r>
              <a:rPr lang="en-US" sz="2400" b="1" dirty="0">
                <a:ea typeface="Batang" pitchFamily="18" charset="-127"/>
              </a:rPr>
              <a:t>SS7G9a.</a:t>
            </a:r>
            <a:r>
              <a:rPr lang="en-US" sz="2400" dirty="0">
                <a:ea typeface="Batang" pitchFamily="18" charset="-127"/>
              </a:rPr>
              <a:t> Locate on a world and regional political- physical map:</a:t>
            </a:r>
          </a:p>
          <a:p>
            <a:pPr algn="l">
              <a:defRPr/>
            </a:pPr>
            <a:r>
              <a:rPr lang="en-US" sz="2400" dirty="0">
                <a:ea typeface="Batang" pitchFamily="18" charset="-127"/>
              </a:rPr>
              <a:t>Ganges River, Huang He (Yellow River), Indus River, Mekong River, Yangtze (Chang Jiang) River, Bay of Bengal, India Ocean, Sea of Japan, South China Sea, Yellow Sea, Gobi Desert, Taklimakan Desert, Himalayan Mountains, and Korean Peninsula.</a:t>
            </a:r>
          </a:p>
          <a:p>
            <a:pPr algn="l">
              <a:defRPr/>
            </a:pPr>
            <a:endParaRPr lang="en-US" sz="1000" dirty="0">
              <a:ea typeface="Batang" pitchFamily="18" charset="-127"/>
            </a:endParaRPr>
          </a:p>
          <a:p>
            <a:pPr algn="l">
              <a:defRPr/>
            </a:pPr>
            <a:r>
              <a:rPr lang="en-US" sz="2400" b="1" dirty="0">
                <a:ea typeface="Batang" pitchFamily="18" charset="-127"/>
              </a:rPr>
              <a:t>SS7G9b.</a:t>
            </a:r>
            <a:r>
              <a:rPr lang="en-US" sz="2400" dirty="0">
                <a:ea typeface="Batang" pitchFamily="18" charset="-127"/>
              </a:rPr>
              <a:t> Locate on a world and regional political-physical map the countries of China, India, Indonesia, Japan, North Korea, South Korea, and Vietnam.</a:t>
            </a:r>
            <a:endParaRPr lang="en-US" dirty="0">
              <a:latin typeface="Batang" pitchFamily="18" charset="-127"/>
              <a:ea typeface="Batang" pitchFamily="18" charset="-127"/>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colossalplanet.com/wp-content/uploads2/2013/07/Yellow-Rive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108410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153988"/>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Huang He (Yellow)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colossalplanet.com/wp-content/uploads2/2013/07/Yellow-Rive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108410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44488" y="889000"/>
            <a:ext cx="8382000" cy="5078413"/>
          </a:xfrm>
          <a:prstGeom prst="rect">
            <a:avLst/>
          </a:prstGeom>
          <a:solidFill>
            <a:schemeClr val="accent5">
              <a:alpha val="90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Huang He (Yellow) River:</a:t>
            </a:r>
          </a:p>
          <a:p>
            <a:pPr algn="ctr">
              <a:defRPr/>
            </a:pPr>
            <a:r>
              <a:rPr lang="en-US" sz="5400" b="1" dirty="0">
                <a:solidFill>
                  <a:srgbClr val="FF0000"/>
                </a:solidFill>
              </a:rPr>
              <a:t>China’s second largest river that causes devastating floods</a:t>
            </a:r>
            <a:r>
              <a:rPr lang="en-US" sz="5400" b="1" dirty="0">
                <a:solidFill>
                  <a:srgbClr val="000000"/>
                </a:solidFill>
              </a:rPr>
              <a:t>. It is named for the muddy yellow silt it carries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698" name="Group 6"/>
          <p:cNvGrpSpPr>
            <a:grpSpLocks/>
          </p:cNvGrpSpPr>
          <p:nvPr/>
        </p:nvGrpSpPr>
        <p:grpSpPr bwMode="auto">
          <a:xfrm>
            <a:off x="804863" y="990600"/>
            <a:ext cx="7696200" cy="4489450"/>
            <a:chOff x="0" y="0"/>
            <a:chExt cx="6438900" cy="3702050"/>
          </a:xfrm>
        </p:grpSpPr>
        <p:pic>
          <p:nvPicPr>
            <p:cNvPr id="2970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9704" name="Group 8"/>
            <p:cNvGrpSpPr>
              <a:grpSpLocks/>
            </p:cNvGrpSpPr>
            <p:nvPr/>
          </p:nvGrpSpPr>
          <p:grpSpPr bwMode="auto">
            <a:xfrm rot="303817">
              <a:off x="1168400" y="2032001"/>
              <a:ext cx="990600" cy="304800"/>
              <a:chOff x="0" y="0"/>
              <a:chExt cx="990600" cy="304800"/>
            </a:xfrm>
          </p:grpSpPr>
          <p:grpSp>
            <p:nvGrpSpPr>
              <p:cNvPr id="29705" name="Group 9"/>
              <p:cNvGrpSpPr>
                <a:grpSpLocks/>
              </p:cNvGrpSpPr>
              <p:nvPr/>
            </p:nvGrpSpPr>
            <p:grpSpPr bwMode="auto">
              <a:xfrm rot="721302">
                <a:off x="0" y="76200"/>
                <a:ext cx="857250" cy="228600"/>
                <a:chOff x="0" y="0"/>
                <a:chExt cx="857250" cy="228600"/>
              </a:xfrm>
            </p:grpSpPr>
            <p:pic>
              <p:nvPicPr>
                <p:cNvPr id="2971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6" name="Group 10"/>
              <p:cNvGrpSpPr>
                <a:grpSpLocks/>
              </p:cNvGrpSpPr>
              <p:nvPr/>
            </p:nvGrpSpPr>
            <p:grpSpPr bwMode="auto">
              <a:xfrm rot="721302">
                <a:off x="133350" y="0"/>
                <a:ext cx="857250" cy="228600"/>
                <a:chOff x="0" y="0"/>
                <a:chExt cx="857250" cy="228600"/>
              </a:xfrm>
            </p:grpSpPr>
            <p:pic>
              <p:nvPicPr>
                <p:cNvPr id="2970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9699"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721475" y="3706813"/>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3</a:t>
            </a:r>
          </a:p>
        </p:txBody>
      </p:sp>
      <p:cxnSp>
        <p:nvCxnSpPr>
          <p:cNvPr id="33797" name="Straight Arrow Connector 4"/>
          <p:cNvCxnSpPr>
            <a:cxnSpLocks noChangeShapeType="1"/>
          </p:cNvCxnSpPr>
          <p:nvPr/>
        </p:nvCxnSpPr>
        <p:spPr bwMode="auto">
          <a:xfrm flipH="1" flipV="1">
            <a:off x="4800600" y="3457575"/>
            <a:ext cx="1905000" cy="8524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Yangtze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onebigphoto.com/uploads/2013/10/bend-in-the-yangtze-river-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1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152400"/>
            <a:ext cx="822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Yangtze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onebigphoto.com/uploads/2013/10/bend-in-the-yangtze-river-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1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7200" y="1143000"/>
            <a:ext cx="8229600" cy="483235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Yangtze River:</a:t>
            </a:r>
          </a:p>
          <a:p>
            <a:pPr algn="ctr">
              <a:defRPr/>
            </a:pPr>
            <a:r>
              <a:rPr lang="en-US" sz="4400" b="1" dirty="0">
                <a:solidFill>
                  <a:srgbClr val="FF0000"/>
                </a:solidFill>
              </a:rPr>
              <a:t>Largest and longest river in China</a:t>
            </a:r>
            <a:r>
              <a:rPr lang="en-US" sz="4400" b="1" dirty="0">
                <a:solidFill>
                  <a:srgbClr val="000000"/>
                </a:solidFill>
              </a:rPr>
              <a:t>; very important because it provides hydroelectric power, water for irrigation, and transportation for cargo ships.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2770" name="Group 6"/>
          <p:cNvGrpSpPr>
            <a:grpSpLocks/>
          </p:cNvGrpSpPr>
          <p:nvPr/>
        </p:nvGrpSpPr>
        <p:grpSpPr bwMode="auto">
          <a:xfrm>
            <a:off x="436563" y="842963"/>
            <a:ext cx="8423275" cy="4876800"/>
            <a:chOff x="0" y="0"/>
            <a:chExt cx="6438900" cy="3702050"/>
          </a:xfrm>
        </p:grpSpPr>
        <p:pic>
          <p:nvPicPr>
            <p:cNvPr id="327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2776" name="Group 8"/>
            <p:cNvGrpSpPr>
              <a:grpSpLocks/>
            </p:cNvGrpSpPr>
            <p:nvPr/>
          </p:nvGrpSpPr>
          <p:grpSpPr bwMode="auto">
            <a:xfrm rot="303817">
              <a:off x="1168400" y="2032001"/>
              <a:ext cx="990600" cy="304800"/>
              <a:chOff x="0" y="0"/>
              <a:chExt cx="990600" cy="304800"/>
            </a:xfrm>
          </p:grpSpPr>
          <p:grpSp>
            <p:nvGrpSpPr>
              <p:cNvPr id="32777" name="Group 9"/>
              <p:cNvGrpSpPr>
                <a:grpSpLocks/>
              </p:cNvGrpSpPr>
              <p:nvPr/>
            </p:nvGrpSpPr>
            <p:grpSpPr bwMode="auto">
              <a:xfrm rot="721302">
                <a:off x="0" y="76200"/>
                <a:ext cx="857250" cy="228600"/>
                <a:chOff x="0" y="0"/>
                <a:chExt cx="857250" cy="228600"/>
              </a:xfrm>
            </p:grpSpPr>
            <p:pic>
              <p:nvPicPr>
                <p:cNvPr id="3278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8" name="Group 10"/>
              <p:cNvGrpSpPr>
                <a:grpSpLocks/>
              </p:cNvGrpSpPr>
              <p:nvPr/>
            </p:nvGrpSpPr>
            <p:grpSpPr bwMode="auto">
              <a:xfrm rot="721302">
                <a:off x="133350" y="0"/>
                <a:ext cx="857250" cy="228600"/>
                <a:chOff x="0" y="0"/>
                <a:chExt cx="857250" cy="228600"/>
              </a:xfrm>
            </p:grpSpPr>
            <p:pic>
              <p:nvPicPr>
                <p:cNvPr id="3277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277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721475" y="3924300"/>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4</a:t>
            </a:r>
          </a:p>
        </p:txBody>
      </p:sp>
      <p:cxnSp>
        <p:nvCxnSpPr>
          <p:cNvPr id="33797" name="Straight Arrow Connector 4"/>
          <p:cNvCxnSpPr>
            <a:cxnSpLocks noChangeShapeType="1"/>
          </p:cNvCxnSpPr>
          <p:nvPr/>
        </p:nvCxnSpPr>
        <p:spPr bwMode="auto">
          <a:xfrm flipH="1">
            <a:off x="4079875" y="4648200"/>
            <a:ext cx="25908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Mekong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6/60/Narrow_Mekong_River_in_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00400" y="20638"/>
            <a:ext cx="579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000" b="1">
                <a:solidFill>
                  <a:srgbClr val="000000"/>
                </a:solidFill>
              </a:rPr>
              <a:t>Mekong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6/60/Narrow_Mekong_River_in_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38200" y="617537"/>
            <a:ext cx="7620000" cy="5508625"/>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Mekong River:</a:t>
            </a:r>
          </a:p>
          <a:p>
            <a:pPr algn="ctr">
              <a:defRPr/>
            </a:pPr>
            <a:r>
              <a:rPr lang="en-US" sz="4400" b="1" dirty="0">
                <a:solidFill>
                  <a:srgbClr val="FF0000"/>
                </a:solidFill>
              </a:rPr>
              <a:t>Flows through China</a:t>
            </a:r>
            <a:r>
              <a:rPr lang="en-US" sz="4400" b="1" dirty="0">
                <a:solidFill>
                  <a:srgbClr val="000000"/>
                </a:solidFill>
              </a:rPr>
              <a:t>, Myanmar (Burma), Thailand, Laos, Cambodia, </a:t>
            </a:r>
            <a:r>
              <a:rPr lang="en-US" sz="4400" b="1" dirty="0">
                <a:solidFill>
                  <a:srgbClr val="FF0000"/>
                </a:solidFill>
              </a:rPr>
              <a:t>and ends in Vietnam</a:t>
            </a:r>
            <a:r>
              <a:rPr lang="en-US" sz="4400" b="1" dirty="0">
                <a:solidFill>
                  <a:srgbClr val="000000"/>
                </a:solidFill>
              </a:rPr>
              <a:t>. One of the region’s most important crops, rice, is grown in the river basin.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842" name="Group 6"/>
          <p:cNvGrpSpPr>
            <a:grpSpLocks/>
          </p:cNvGrpSpPr>
          <p:nvPr/>
        </p:nvGrpSpPr>
        <p:grpSpPr bwMode="auto">
          <a:xfrm>
            <a:off x="436563" y="842963"/>
            <a:ext cx="8423275" cy="4876800"/>
            <a:chOff x="0" y="0"/>
            <a:chExt cx="6438900" cy="3702050"/>
          </a:xfrm>
        </p:grpSpPr>
        <p:pic>
          <p:nvPicPr>
            <p:cNvPr id="358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5848" name="Group 8"/>
            <p:cNvGrpSpPr>
              <a:grpSpLocks/>
            </p:cNvGrpSpPr>
            <p:nvPr/>
          </p:nvGrpSpPr>
          <p:grpSpPr bwMode="auto">
            <a:xfrm rot="303817">
              <a:off x="1168400" y="2032001"/>
              <a:ext cx="990600" cy="304800"/>
              <a:chOff x="0" y="0"/>
              <a:chExt cx="990600" cy="304800"/>
            </a:xfrm>
          </p:grpSpPr>
          <p:grpSp>
            <p:nvGrpSpPr>
              <p:cNvPr id="35849" name="Group 9"/>
              <p:cNvGrpSpPr>
                <a:grpSpLocks/>
              </p:cNvGrpSpPr>
              <p:nvPr/>
            </p:nvGrpSpPr>
            <p:grpSpPr bwMode="auto">
              <a:xfrm rot="721302">
                <a:off x="0" y="76200"/>
                <a:ext cx="857250" cy="228600"/>
                <a:chOff x="0" y="0"/>
                <a:chExt cx="857250" cy="228600"/>
              </a:xfrm>
            </p:grpSpPr>
            <p:pic>
              <p:nvPicPr>
                <p:cNvPr id="35856"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0" name="Group 10"/>
              <p:cNvGrpSpPr>
                <a:grpSpLocks/>
              </p:cNvGrpSpPr>
              <p:nvPr/>
            </p:nvGrpSpPr>
            <p:grpSpPr bwMode="auto">
              <a:xfrm rot="721302">
                <a:off x="133350" y="0"/>
                <a:ext cx="857250" cy="228600"/>
                <a:chOff x="0" y="0"/>
                <a:chExt cx="857250" cy="228600"/>
              </a:xfrm>
            </p:grpSpPr>
            <p:pic>
              <p:nvPicPr>
                <p:cNvPr id="35851"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5843"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523875" y="4298950"/>
            <a:ext cx="9858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5</a:t>
            </a:r>
          </a:p>
        </p:txBody>
      </p:sp>
      <p:cxnSp>
        <p:nvCxnSpPr>
          <p:cNvPr id="33797" name="Straight Arrow Connector 4"/>
          <p:cNvCxnSpPr>
            <a:cxnSpLocks noChangeShapeType="1"/>
          </p:cNvCxnSpPr>
          <p:nvPr/>
        </p:nvCxnSpPr>
        <p:spPr bwMode="auto">
          <a:xfrm flipV="1">
            <a:off x="1371600" y="3949700"/>
            <a:ext cx="779463" cy="69850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Ganges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upload.wikimedia.org/wikipedia/commons/b/b9/Varanasigan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0404475" cy="709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352800" y="228600"/>
            <a:ext cx="5791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Ganges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111125" y="74613"/>
            <a:ext cx="8899525" cy="990600"/>
          </a:xfrm>
        </p:spPr>
        <p:txBody>
          <a:bodyPr/>
          <a:lstStyle/>
          <a:p>
            <a:r>
              <a:rPr lang="en-US" altLang="en-US" sz="3800" b="1" u="sng"/>
              <a:t>Countries of Southern &amp; Eastern Asia</a:t>
            </a:r>
          </a:p>
        </p:txBody>
      </p:sp>
      <p:pic>
        <p:nvPicPr>
          <p:cNvPr id="67587" name="Picture 3"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981200"/>
            <a:ext cx="5462588"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upload.wikimedia.org/wikipedia/commons/b/b9/Varanasigan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0404475" cy="709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85800" y="782638"/>
            <a:ext cx="7848600" cy="501650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000" b="1" dirty="0">
                <a:solidFill>
                  <a:srgbClr val="000000"/>
                </a:solidFill>
              </a:rPr>
              <a:t>Ganges River:</a:t>
            </a:r>
          </a:p>
          <a:p>
            <a:pPr algn="ctr">
              <a:defRPr/>
            </a:pPr>
            <a:r>
              <a:rPr lang="en-US" sz="4000" b="1" dirty="0">
                <a:solidFill>
                  <a:srgbClr val="000000"/>
                </a:solidFill>
              </a:rPr>
              <a:t>Starts in the Himalayan Mountains; </a:t>
            </a:r>
            <a:r>
              <a:rPr lang="en-US" sz="4000" b="1" dirty="0">
                <a:solidFill>
                  <a:srgbClr val="FF0000"/>
                </a:solidFill>
              </a:rPr>
              <a:t>most important river in India</a:t>
            </a:r>
            <a:r>
              <a:rPr lang="en-US" sz="4000" b="1" dirty="0">
                <a:solidFill>
                  <a:srgbClr val="000000"/>
                </a:solidFill>
              </a:rPr>
              <a:t> because it runs through the most fertile and highly populated areas; </a:t>
            </a:r>
            <a:r>
              <a:rPr lang="en-US" sz="4000" b="1" dirty="0">
                <a:solidFill>
                  <a:srgbClr val="FF0000"/>
                </a:solidFill>
              </a:rPr>
              <a:t>considered sacred by the Hindu religion.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914" name="Group 6"/>
          <p:cNvGrpSpPr>
            <a:grpSpLocks/>
          </p:cNvGrpSpPr>
          <p:nvPr/>
        </p:nvGrpSpPr>
        <p:grpSpPr bwMode="auto">
          <a:xfrm>
            <a:off x="804863" y="990600"/>
            <a:ext cx="7696200" cy="4489450"/>
            <a:chOff x="0" y="0"/>
            <a:chExt cx="6438900" cy="3702050"/>
          </a:xfrm>
        </p:grpSpPr>
        <p:pic>
          <p:nvPicPr>
            <p:cNvPr id="389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8920" name="Group 8"/>
            <p:cNvGrpSpPr>
              <a:grpSpLocks/>
            </p:cNvGrpSpPr>
            <p:nvPr/>
          </p:nvGrpSpPr>
          <p:grpSpPr bwMode="auto">
            <a:xfrm rot="303817">
              <a:off x="1168400" y="2032001"/>
              <a:ext cx="990600" cy="304800"/>
              <a:chOff x="0" y="0"/>
              <a:chExt cx="990600" cy="304800"/>
            </a:xfrm>
          </p:grpSpPr>
          <p:grpSp>
            <p:nvGrpSpPr>
              <p:cNvPr id="38921" name="Group 9"/>
              <p:cNvGrpSpPr>
                <a:grpSpLocks/>
              </p:cNvGrpSpPr>
              <p:nvPr/>
            </p:nvGrpSpPr>
            <p:grpSpPr bwMode="auto">
              <a:xfrm rot="721302">
                <a:off x="0" y="76200"/>
                <a:ext cx="857250" cy="228600"/>
                <a:chOff x="0" y="0"/>
                <a:chExt cx="857250" cy="228600"/>
              </a:xfrm>
            </p:grpSpPr>
            <p:pic>
              <p:nvPicPr>
                <p:cNvPr id="38928"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2" name="Group 10"/>
              <p:cNvGrpSpPr>
                <a:grpSpLocks/>
              </p:cNvGrpSpPr>
              <p:nvPr/>
            </p:nvGrpSpPr>
            <p:grpSpPr bwMode="auto">
              <a:xfrm rot="721302">
                <a:off x="133350" y="0"/>
                <a:ext cx="857250" cy="228600"/>
                <a:chOff x="0" y="0"/>
                <a:chExt cx="857250" cy="228600"/>
              </a:xfrm>
            </p:grpSpPr>
            <p:pic>
              <p:nvPicPr>
                <p:cNvPr id="38923"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891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473200" y="3827463"/>
            <a:ext cx="9858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6</a:t>
            </a:r>
          </a:p>
        </p:txBody>
      </p:sp>
      <p:cxnSp>
        <p:nvCxnSpPr>
          <p:cNvPr id="33797" name="Straight Arrow Connector 4"/>
          <p:cNvCxnSpPr>
            <a:cxnSpLocks noChangeShapeType="1"/>
          </p:cNvCxnSpPr>
          <p:nvPr/>
        </p:nvCxnSpPr>
        <p:spPr bwMode="auto">
          <a:xfrm flipV="1">
            <a:off x="2322513" y="3629025"/>
            <a:ext cx="452437" cy="638175"/>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Himalayan Mountains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hdwallpapers.in/walls/ama_dablam_himalaya_mountains-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76200"/>
            <a:ext cx="110934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84188" y="-44450"/>
            <a:ext cx="8686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Himalayan Mountains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hdwallpapers.in/walls/ama_dablam_himalaya_mountains-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76200"/>
            <a:ext cx="110934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1066800"/>
            <a:ext cx="8305800" cy="4154488"/>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Himalayan Mountains:</a:t>
            </a:r>
          </a:p>
          <a:p>
            <a:pPr algn="ctr">
              <a:defRPr/>
            </a:pPr>
            <a:r>
              <a:rPr lang="en-US" sz="4400" b="1" dirty="0">
                <a:solidFill>
                  <a:srgbClr val="FF0000"/>
                </a:solidFill>
              </a:rPr>
              <a:t>World’s highest mountain range </a:t>
            </a:r>
            <a:r>
              <a:rPr lang="en-US" sz="4400" b="1" dirty="0">
                <a:solidFill>
                  <a:srgbClr val="000000"/>
                </a:solidFill>
              </a:rPr>
              <a:t>that sits along the northern edge of India; </a:t>
            </a:r>
            <a:r>
              <a:rPr lang="en-US" sz="4400" b="1" dirty="0">
                <a:solidFill>
                  <a:srgbClr val="FF0000"/>
                </a:solidFill>
              </a:rPr>
              <a:t>includes Mount Everest</a:t>
            </a:r>
            <a:r>
              <a:rPr lang="en-US" sz="4400" b="1" dirty="0">
                <a:solidFill>
                  <a:srgbClr val="000000"/>
                </a:solidFill>
              </a:rPr>
              <a:t>, the highest mountain in the world.</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1986" name="Group 6"/>
          <p:cNvGrpSpPr>
            <a:grpSpLocks/>
          </p:cNvGrpSpPr>
          <p:nvPr/>
        </p:nvGrpSpPr>
        <p:grpSpPr bwMode="auto">
          <a:xfrm>
            <a:off x="804863" y="990600"/>
            <a:ext cx="7696200" cy="4489450"/>
            <a:chOff x="0" y="0"/>
            <a:chExt cx="6438900" cy="3702050"/>
          </a:xfrm>
        </p:grpSpPr>
        <p:pic>
          <p:nvPicPr>
            <p:cNvPr id="4199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992" name="Group 8"/>
            <p:cNvGrpSpPr>
              <a:grpSpLocks/>
            </p:cNvGrpSpPr>
            <p:nvPr/>
          </p:nvGrpSpPr>
          <p:grpSpPr bwMode="auto">
            <a:xfrm rot="303817">
              <a:off x="1168400" y="2032001"/>
              <a:ext cx="990600" cy="304800"/>
              <a:chOff x="0" y="0"/>
              <a:chExt cx="990600" cy="304800"/>
            </a:xfrm>
          </p:grpSpPr>
          <p:grpSp>
            <p:nvGrpSpPr>
              <p:cNvPr id="41993" name="Group 9"/>
              <p:cNvGrpSpPr>
                <a:grpSpLocks/>
              </p:cNvGrpSpPr>
              <p:nvPr/>
            </p:nvGrpSpPr>
            <p:grpSpPr bwMode="auto">
              <a:xfrm rot="721302">
                <a:off x="0" y="76200"/>
                <a:ext cx="857250" cy="228600"/>
                <a:chOff x="0" y="0"/>
                <a:chExt cx="857250" cy="228600"/>
              </a:xfrm>
            </p:grpSpPr>
            <p:pic>
              <p:nvPicPr>
                <p:cNvPr id="4200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4" name="Group 10"/>
              <p:cNvGrpSpPr>
                <a:grpSpLocks/>
              </p:cNvGrpSpPr>
              <p:nvPr/>
            </p:nvGrpSpPr>
            <p:grpSpPr bwMode="auto">
              <a:xfrm rot="721302">
                <a:off x="133350" y="0"/>
                <a:ext cx="857250" cy="228600"/>
                <a:chOff x="0" y="0"/>
                <a:chExt cx="857250" cy="228600"/>
              </a:xfrm>
            </p:grpSpPr>
            <p:pic>
              <p:nvPicPr>
                <p:cNvPr id="4199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198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200150" y="990600"/>
            <a:ext cx="9858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7</a:t>
            </a:r>
          </a:p>
        </p:txBody>
      </p:sp>
      <p:cxnSp>
        <p:nvCxnSpPr>
          <p:cNvPr id="33797" name="Straight Arrow Connector 4"/>
          <p:cNvCxnSpPr>
            <a:cxnSpLocks noChangeShapeType="1"/>
          </p:cNvCxnSpPr>
          <p:nvPr/>
        </p:nvCxnSpPr>
        <p:spPr bwMode="auto">
          <a:xfrm>
            <a:off x="1733550" y="2133600"/>
            <a:ext cx="452438" cy="600075"/>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533400"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Taklimakan Desert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1"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up)">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tour-beijing.com/blog/wp-content/uploads/Taklamakan-Desert-is-the-largest-in-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4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8613" y="773113"/>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Taklimakan Desert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tour-beijing.com/blog/wp-content/uploads/Taklamakan-Desert-is-the-largest-in-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4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15925" y="1371600"/>
            <a:ext cx="8305800" cy="341630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Taklimakan Desert:</a:t>
            </a:r>
          </a:p>
          <a:p>
            <a:pPr algn="ctr">
              <a:defRPr/>
            </a:pPr>
            <a:r>
              <a:rPr lang="en-US" sz="5400" b="1" dirty="0">
                <a:solidFill>
                  <a:srgbClr val="FF0000"/>
                </a:solidFill>
              </a:rPr>
              <a:t>Located in northwestern China between two mountain ranges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5058" name="Group 6"/>
          <p:cNvGrpSpPr>
            <a:grpSpLocks/>
          </p:cNvGrpSpPr>
          <p:nvPr/>
        </p:nvGrpSpPr>
        <p:grpSpPr bwMode="auto">
          <a:xfrm>
            <a:off x="804863" y="990600"/>
            <a:ext cx="7696200" cy="4489450"/>
            <a:chOff x="0" y="0"/>
            <a:chExt cx="6438900" cy="3702050"/>
          </a:xfrm>
        </p:grpSpPr>
        <p:pic>
          <p:nvPicPr>
            <p:cNvPr id="4506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5064" name="Group 8"/>
            <p:cNvGrpSpPr>
              <a:grpSpLocks/>
            </p:cNvGrpSpPr>
            <p:nvPr/>
          </p:nvGrpSpPr>
          <p:grpSpPr bwMode="auto">
            <a:xfrm rot="303817">
              <a:off x="1168400" y="2032001"/>
              <a:ext cx="990600" cy="304800"/>
              <a:chOff x="0" y="0"/>
              <a:chExt cx="990600" cy="304800"/>
            </a:xfrm>
          </p:grpSpPr>
          <p:grpSp>
            <p:nvGrpSpPr>
              <p:cNvPr id="45065" name="Group 9"/>
              <p:cNvGrpSpPr>
                <a:grpSpLocks/>
              </p:cNvGrpSpPr>
              <p:nvPr/>
            </p:nvGrpSpPr>
            <p:grpSpPr bwMode="auto">
              <a:xfrm rot="721302">
                <a:off x="0" y="76200"/>
                <a:ext cx="857250" cy="228600"/>
                <a:chOff x="0" y="0"/>
                <a:chExt cx="857250" cy="228600"/>
              </a:xfrm>
            </p:grpSpPr>
            <p:pic>
              <p:nvPicPr>
                <p:cNvPr id="4507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6" name="Group 10"/>
              <p:cNvGrpSpPr>
                <a:grpSpLocks/>
              </p:cNvGrpSpPr>
              <p:nvPr/>
            </p:nvGrpSpPr>
            <p:grpSpPr bwMode="auto">
              <a:xfrm rot="721302">
                <a:off x="133350" y="0"/>
                <a:ext cx="857250" cy="228600"/>
                <a:chOff x="0" y="0"/>
                <a:chExt cx="857250" cy="228600"/>
              </a:xfrm>
            </p:grpSpPr>
            <p:pic>
              <p:nvPicPr>
                <p:cNvPr id="4506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5059"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1993900" y="3627438"/>
            <a:ext cx="985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8</a:t>
            </a:r>
          </a:p>
        </p:txBody>
      </p:sp>
      <p:cxnSp>
        <p:nvCxnSpPr>
          <p:cNvPr id="33797" name="Straight Arrow Connector 4"/>
          <p:cNvCxnSpPr>
            <a:cxnSpLocks noChangeShapeType="1"/>
          </p:cNvCxnSpPr>
          <p:nvPr/>
        </p:nvCxnSpPr>
        <p:spPr bwMode="auto">
          <a:xfrm flipH="1" flipV="1">
            <a:off x="1519238" y="3575050"/>
            <a:ext cx="614362" cy="69215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271463" y="5719763"/>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Indus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down)">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http://media-cdn.tripadvisor.com/media/photo-s/01/24/f8/5d/indus-river-as-seen-f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8600" y="4475163"/>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Indus River</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ttp://media-cdn.tripadvisor.com/media/photo-s/01/24/f8/5d/indus-river-as-seen-f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33400" y="914400"/>
            <a:ext cx="7980363" cy="483235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400" b="1" dirty="0">
                <a:solidFill>
                  <a:srgbClr val="000000"/>
                </a:solidFill>
              </a:rPr>
              <a:t>Indus River:</a:t>
            </a:r>
          </a:p>
          <a:p>
            <a:pPr algn="ctr">
              <a:defRPr/>
            </a:pPr>
            <a:r>
              <a:rPr lang="en-US" sz="4400" b="1" dirty="0">
                <a:solidFill>
                  <a:srgbClr val="FF0000"/>
                </a:solidFill>
              </a:rPr>
              <a:t>Begins</a:t>
            </a:r>
            <a:r>
              <a:rPr lang="en-US" sz="4400" b="1" dirty="0">
                <a:solidFill>
                  <a:srgbClr val="000000"/>
                </a:solidFill>
              </a:rPr>
              <a:t> high </a:t>
            </a:r>
            <a:r>
              <a:rPr lang="en-US" sz="4400" b="1" dirty="0">
                <a:solidFill>
                  <a:srgbClr val="FF0000"/>
                </a:solidFill>
              </a:rPr>
              <a:t>in the Himalayas </a:t>
            </a:r>
            <a:r>
              <a:rPr lang="en-US" sz="4400" b="1" dirty="0">
                <a:solidFill>
                  <a:srgbClr val="000000"/>
                </a:solidFill>
              </a:rPr>
              <a:t>and slowly </a:t>
            </a:r>
            <a:r>
              <a:rPr lang="en-US" sz="4400" b="1" dirty="0">
                <a:solidFill>
                  <a:srgbClr val="FF0000"/>
                </a:solidFill>
              </a:rPr>
              <a:t>runs through India and Pakistan</a:t>
            </a:r>
            <a:r>
              <a:rPr lang="en-US" sz="4400" b="1" dirty="0">
                <a:solidFill>
                  <a:srgbClr val="000000"/>
                </a:solidFill>
              </a:rPr>
              <a:t>; provides water for one of the largest irrigation systems in the world</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China</a:t>
            </a:r>
          </a:p>
        </p:txBody>
      </p:sp>
      <p:pic>
        <p:nvPicPr>
          <p:cNvPr id="68611"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2"/>
          <p:cNvSpPr txBox="1">
            <a:spLocks noChangeArrowheads="1"/>
          </p:cNvSpPr>
          <p:nvPr/>
        </p:nvSpPr>
        <p:spPr bwMode="auto">
          <a:xfrm>
            <a:off x="4495800" y="2514600"/>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latin typeface="Arial" charset="0"/>
                <a:cs typeface="Arial" charset="0"/>
              </a:rPr>
              <a:t>1</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8130" name="Group 6"/>
          <p:cNvGrpSpPr>
            <a:grpSpLocks/>
          </p:cNvGrpSpPr>
          <p:nvPr/>
        </p:nvGrpSpPr>
        <p:grpSpPr bwMode="auto">
          <a:xfrm>
            <a:off x="804863" y="990600"/>
            <a:ext cx="7696200" cy="4489450"/>
            <a:chOff x="0" y="0"/>
            <a:chExt cx="6438900" cy="3702050"/>
          </a:xfrm>
        </p:grpSpPr>
        <p:pic>
          <p:nvPicPr>
            <p:cNvPr id="4813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8136" name="Group 8"/>
            <p:cNvGrpSpPr>
              <a:grpSpLocks/>
            </p:cNvGrpSpPr>
            <p:nvPr/>
          </p:nvGrpSpPr>
          <p:grpSpPr bwMode="auto">
            <a:xfrm rot="303817">
              <a:off x="1168400" y="2032001"/>
              <a:ext cx="990600" cy="304800"/>
              <a:chOff x="0" y="0"/>
              <a:chExt cx="990600" cy="304800"/>
            </a:xfrm>
          </p:grpSpPr>
          <p:grpSp>
            <p:nvGrpSpPr>
              <p:cNvPr id="48137" name="Group 9"/>
              <p:cNvGrpSpPr>
                <a:grpSpLocks/>
              </p:cNvGrpSpPr>
              <p:nvPr/>
            </p:nvGrpSpPr>
            <p:grpSpPr bwMode="auto">
              <a:xfrm rot="721302">
                <a:off x="0" y="76200"/>
                <a:ext cx="857250" cy="228600"/>
                <a:chOff x="0" y="0"/>
                <a:chExt cx="857250" cy="228600"/>
              </a:xfrm>
            </p:grpSpPr>
            <p:pic>
              <p:nvPicPr>
                <p:cNvPr id="4814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8" name="Group 10"/>
              <p:cNvGrpSpPr>
                <a:grpSpLocks/>
              </p:cNvGrpSpPr>
              <p:nvPr/>
            </p:nvGrpSpPr>
            <p:grpSpPr bwMode="auto">
              <a:xfrm rot="721302">
                <a:off x="133350" y="0"/>
                <a:ext cx="857250" cy="228600"/>
                <a:chOff x="0" y="0"/>
                <a:chExt cx="857250" cy="228600"/>
              </a:xfrm>
            </p:grpSpPr>
            <p:pic>
              <p:nvPicPr>
                <p:cNvPr id="4813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813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309563" y="5392738"/>
            <a:ext cx="9858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9</a:t>
            </a:r>
          </a:p>
        </p:txBody>
      </p:sp>
      <p:cxnSp>
        <p:nvCxnSpPr>
          <p:cNvPr id="33797" name="Straight Arrow Connector 4"/>
          <p:cNvCxnSpPr>
            <a:cxnSpLocks noChangeShapeType="1"/>
          </p:cNvCxnSpPr>
          <p:nvPr/>
        </p:nvCxnSpPr>
        <p:spPr bwMode="auto">
          <a:xfrm flipV="1">
            <a:off x="685800" y="4876800"/>
            <a:ext cx="490538" cy="750888"/>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1671638" y="5791200"/>
            <a:ext cx="5962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Indian Ocean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down)">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http://www.sunreef-charter.com/img/destinations/gallery/11/indian_ocea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163"/>
            <a:ext cx="10423525"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1447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Indian Ocean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http://www.sunreef-charter.com/img/destinations/gallery/11/indian_ocea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163"/>
            <a:ext cx="10423525"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9600" y="1536700"/>
            <a:ext cx="8001000" cy="3784600"/>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6000" b="1" dirty="0">
                <a:solidFill>
                  <a:srgbClr val="000000"/>
                </a:solidFill>
              </a:rPr>
              <a:t>Indian Ocean:</a:t>
            </a:r>
            <a:br>
              <a:rPr lang="en-US" sz="6000" b="1" dirty="0">
                <a:solidFill>
                  <a:srgbClr val="000000"/>
                </a:solidFill>
              </a:rPr>
            </a:br>
            <a:r>
              <a:rPr lang="en-US" sz="6000" b="1" dirty="0">
                <a:solidFill>
                  <a:srgbClr val="FF0000"/>
                </a:solidFill>
              </a:rPr>
              <a:t>Third largest ocean; lies between Africa, Asia, and Australia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02" name="Group 6"/>
          <p:cNvGrpSpPr>
            <a:grpSpLocks/>
          </p:cNvGrpSpPr>
          <p:nvPr/>
        </p:nvGrpSpPr>
        <p:grpSpPr bwMode="auto">
          <a:xfrm>
            <a:off x="804863" y="990600"/>
            <a:ext cx="7696200" cy="4489450"/>
            <a:chOff x="0" y="0"/>
            <a:chExt cx="6438900" cy="3702050"/>
          </a:xfrm>
        </p:grpSpPr>
        <p:pic>
          <p:nvPicPr>
            <p:cNvPr id="5120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1208" name="Group 8"/>
            <p:cNvGrpSpPr>
              <a:grpSpLocks/>
            </p:cNvGrpSpPr>
            <p:nvPr/>
          </p:nvGrpSpPr>
          <p:grpSpPr bwMode="auto">
            <a:xfrm rot="303817">
              <a:off x="1168400" y="2032001"/>
              <a:ext cx="990600" cy="304800"/>
              <a:chOff x="0" y="0"/>
              <a:chExt cx="990600" cy="304800"/>
            </a:xfrm>
          </p:grpSpPr>
          <p:grpSp>
            <p:nvGrpSpPr>
              <p:cNvPr id="51209" name="Group 9"/>
              <p:cNvGrpSpPr>
                <a:grpSpLocks/>
              </p:cNvGrpSpPr>
              <p:nvPr/>
            </p:nvGrpSpPr>
            <p:grpSpPr bwMode="auto">
              <a:xfrm rot="721302">
                <a:off x="0" y="76200"/>
                <a:ext cx="857250" cy="228600"/>
                <a:chOff x="0" y="0"/>
                <a:chExt cx="857250" cy="228600"/>
              </a:xfrm>
            </p:grpSpPr>
            <p:pic>
              <p:nvPicPr>
                <p:cNvPr id="51216"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0" name="Group 10"/>
              <p:cNvGrpSpPr>
                <a:grpSpLocks/>
              </p:cNvGrpSpPr>
              <p:nvPr/>
            </p:nvGrpSpPr>
            <p:grpSpPr bwMode="auto">
              <a:xfrm rot="721302">
                <a:off x="133350" y="0"/>
                <a:ext cx="857250" cy="228600"/>
                <a:chOff x="0" y="0"/>
                <a:chExt cx="857250" cy="228600"/>
              </a:xfrm>
            </p:grpSpPr>
            <p:pic>
              <p:nvPicPr>
                <p:cNvPr id="51211"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1203"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771525" y="3840163"/>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10</a:t>
            </a:r>
          </a:p>
        </p:txBody>
      </p:sp>
      <p:cxnSp>
        <p:nvCxnSpPr>
          <p:cNvPr id="33797" name="Straight Arrow Connector 4"/>
          <p:cNvCxnSpPr>
            <a:cxnSpLocks noChangeShapeType="1"/>
          </p:cNvCxnSpPr>
          <p:nvPr/>
        </p:nvCxnSpPr>
        <p:spPr bwMode="auto">
          <a:xfrm>
            <a:off x="2185988" y="4419600"/>
            <a:ext cx="914400"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1671638" y="5791200"/>
            <a:ext cx="5962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Bay of Bengal</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3797"/>
                                        </p:tgtEl>
                                        <p:attrNameLst>
                                          <p:attrName>style.visibility</p:attrName>
                                        </p:attrNameLst>
                                      </p:cBhvr>
                                      <p:to>
                                        <p:strVal val="visible"/>
                                      </p:to>
                                    </p:set>
                                    <p:animEffect transition="in" filter="wipe(left)">
                                      <p:cBhvr>
                                        <p:cTn id="13" dur="10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pload.wikimedia.org/wikipedia/commons/9/96/Bay_of_Bengal_from_Himch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685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Bay of Bengal</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9/96/Bay_of_Bengal_from_Himch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27063" y="1066800"/>
            <a:ext cx="7658100" cy="4524375"/>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4800" b="1" dirty="0">
                <a:solidFill>
                  <a:srgbClr val="000000"/>
                </a:solidFill>
              </a:rPr>
              <a:t>Bay of Bengal:</a:t>
            </a:r>
          </a:p>
          <a:p>
            <a:pPr algn="ctr">
              <a:defRPr/>
            </a:pPr>
            <a:r>
              <a:rPr lang="en-US" sz="4800" b="1" dirty="0">
                <a:solidFill>
                  <a:srgbClr val="000000"/>
                </a:solidFill>
              </a:rPr>
              <a:t>An </a:t>
            </a:r>
            <a:r>
              <a:rPr lang="en-US" sz="4800" b="1" dirty="0">
                <a:solidFill>
                  <a:srgbClr val="FF0000"/>
                </a:solidFill>
              </a:rPr>
              <a:t>“arm” of the Indian Ocean with India on its west</a:t>
            </a:r>
            <a:r>
              <a:rPr lang="en-US" sz="4800" b="1" dirty="0">
                <a:solidFill>
                  <a:srgbClr val="000000"/>
                </a:solidFill>
              </a:rPr>
              <a:t>; many large rivers, including the Ganges, flow into it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4274" name="Group 6"/>
          <p:cNvGrpSpPr>
            <a:grpSpLocks/>
          </p:cNvGrpSpPr>
          <p:nvPr/>
        </p:nvGrpSpPr>
        <p:grpSpPr bwMode="auto">
          <a:xfrm>
            <a:off x="804863" y="990600"/>
            <a:ext cx="7696200" cy="4489450"/>
            <a:chOff x="0" y="0"/>
            <a:chExt cx="6438900" cy="3702050"/>
          </a:xfrm>
        </p:grpSpPr>
        <p:pic>
          <p:nvPicPr>
            <p:cNvPr id="542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4279" name="Group 8"/>
            <p:cNvGrpSpPr>
              <a:grpSpLocks/>
            </p:cNvGrpSpPr>
            <p:nvPr/>
          </p:nvGrpSpPr>
          <p:grpSpPr bwMode="auto">
            <a:xfrm rot="303817">
              <a:off x="1168400" y="2032001"/>
              <a:ext cx="990600" cy="304800"/>
              <a:chOff x="0" y="0"/>
              <a:chExt cx="990600" cy="304800"/>
            </a:xfrm>
          </p:grpSpPr>
          <p:grpSp>
            <p:nvGrpSpPr>
              <p:cNvPr id="54280" name="Group 9"/>
              <p:cNvGrpSpPr>
                <a:grpSpLocks/>
              </p:cNvGrpSpPr>
              <p:nvPr/>
            </p:nvGrpSpPr>
            <p:grpSpPr bwMode="auto">
              <a:xfrm rot="721302">
                <a:off x="0" y="76200"/>
                <a:ext cx="857250" cy="228600"/>
                <a:chOff x="0" y="0"/>
                <a:chExt cx="857250" cy="228600"/>
              </a:xfrm>
            </p:grpSpPr>
            <p:pic>
              <p:nvPicPr>
                <p:cNvPr id="54287"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81" name="Group 10"/>
              <p:cNvGrpSpPr>
                <a:grpSpLocks/>
              </p:cNvGrpSpPr>
              <p:nvPr/>
            </p:nvGrpSpPr>
            <p:grpSpPr bwMode="auto">
              <a:xfrm rot="721302">
                <a:off x="133350" y="0"/>
                <a:ext cx="857250" cy="228600"/>
                <a:chOff x="0" y="0"/>
                <a:chExt cx="857250" cy="228600"/>
              </a:xfrm>
            </p:grpSpPr>
            <p:pic>
              <p:nvPicPr>
                <p:cNvPr id="54282"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4275"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4351338" y="3868738"/>
            <a:ext cx="144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800" b="1">
                <a:solidFill>
                  <a:srgbClr val="000000"/>
                </a:solidFill>
              </a:rPr>
              <a:t>11</a:t>
            </a:r>
          </a:p>
        </p:txBody>
      </p:sp>
      <p:sp>
        <p:nvSpPr>
          <p:cNvPr id="2" name="TextBox 1"/>
          <p:cNvSpPr txBox="1">
            <a:spLocks noChangeArrowheads="1"/>
          </p:cNvSpPr>
          <p:nvPr/>
        </p:nvSpPr>
        <p:spPr bwMode="auto">
          <a:xfrm>
            <a:off x="1671638" y="5791200"/>
            <a:ext cx="5962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South China Sea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ttp://upload.wikimedia.org/wikipedia/commons/thumb/e/e2/View_of_South_China_Sea.jpg/1280px-View_of_South_China_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304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South China Sea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upload.wikimedia.org/wikipedia/commons/thumb/e/e2/View_of_South_China_Sea.jpg/1280px-View_of_South_China_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23900" y="990600"/>
            <a:ext cx="7696200" cy="4246563"/>
          </a:xfrm>
          <a:prstGeom prst="rect">
            <a:avLst/>
          </a:prstGeom>
          <a:solidFill>
            <a:schemeClr val="accent5">
              <a:alpha val="88000"/>
            </a:schemeClr>
          </a:solidFill>
          <a:ln>
            <a:solidFill>
              <a:schemeClr val="tx1"/>
            </a:solidFill>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defRPr/>
            </a:pPr>
            <a:r>
              <a:rPr lang="en-US" sz="5400" b="1" dirty="0">
                <a:solidFill>
                  <a:srgbClr val="000000"/>
                </a:solidFill>
              </a:rPr>
              <a:t>South China Sea:</a:t>
            </a:r>
          </a:p>
          <a:p>
            <a:pPr algn="ctr">
              <a:defRPr/>
            </a:pPr>
            <a:r>
              <a:rPr lang="en-US" sz="5400" b="1" dirty="0">
                <a:solidFill>
                  <a:srgbClr val="FF0000"/>
                </a:solidFill>
              </a:rPr>
              <a:t>Lies between Vietnam and the Philippines; has violent monsoons and typhoons</a:t>
            </a:r>
            <a:r>
              <a:rPr lang="en-US" sz="5400" b="1"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7346" name="Group 6"/>
          <p:cNvGrpSpPr>
            <a:grpSpLocks/>
          </p:cNvGrpSpPr>
          <p:nvPr/>
        </p:nvGrpSpPr>
        <p:grpSpPr bwMode="auto">
          <a:xfrm>
            <a:off x="804863" y="990600"/>
            <a:ext cx="7696200" cy="4489450"/>
            <a:chOff x="0" y="0"/>
            <a:chExt cx="6438900" cy="3702050"/>
          </a:xfrm>
        </p:grpSpPr>
        <p:pic>
          <p:nvPicPr>
            <p:cNvPr id="5735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7352" name="Group 8"/>
            <p:cNvGrpSpPr>
              <a:grpSpLocks/>
            </p:cNvGrpSpPr>
            <p:nvPr/>
          </p:nvGrpSpPr>
          <p:grpSpPr bwMode="auto">
            <a:xfrm rot="303817">
              <a:off x="1168400" y="2032001"/>
              <a:ext cx="990600" cy="304800"/>
              <a:chOff x="0" y="0"/>
              <a:chExt cx="990600" cy="304800"/>
            </a:xfrm>
          </p:grpSpPr>
          <p:grpSp>
            <p:nvGrpSpPr>
              <p:cNvPr id="57353" name="Group 9"/>
              <p:cNvGrpSpPr>
                <a:grpSpLocks/>
              </p:cNvGrpSpPr>
              <p:nvPr/>
            </p:nvGrpSpPr>
            <p:grpSpPr bwMode="auto">
              <a:xfrm rot="721302">
                <a:off x="0" y="76200"/>
                <a:ext cx="857250" cy="228600"/>
                <a:chOff x="0" y="0"/>
                <a:chExt cx="857250" cy="228600"/>
              </a:xfrm>
            </p:grpSpPr>
            <p:pic>
              <p:nvPicPr>
                <p:cNvPr id="57360"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4" name="Group 10"/>
              <p:cNvGrpSpPr>
                <a:grpSpLocks/>
              </p:cNvGrpSpPr>
              <p:nvPr/>
            </p:nvGrpSpPr>
            <p:grpSpPr bwMode="auto">
              <a:xfrm rot="721302">
                <a:off x="133350" y="0"/>
                <a:ext cx="857250" cy="228600"/>
                <a:chOff x="0" y="0"/>
                <a:chExt cx="857250" cy="228600"/>
              </a:xfrm>
            </p:grpSpPr>
            <p:pic>
              <p:nvPicPr>
                <p:cNvPr id="57355"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7347"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5651500" y="319405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12</a:t>
            </a:r>
          </a:p>
        </p:txBody>
      </p:sp>
      <p:sp>
        <p:nvSpPr>
          <p:cNvPr id="2" name="TextBox 1"/>
          <p:cNvSpPr txBox="1">
            <a:spLocks noChangeArrowheads="1"/>
          </p:cNvSpPr>
          <p:nvPr/>
        </p:nvSpPr>
        <p:spPr bwMode="auto">
          <a:xfrm>
            <a:off x="1671638" y="5791200"/>
            <a:ext cx="5962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Yellow Sea</a:t>
            </a:r>
          </a:p>
        </p:txBody>
      </p:sp>
      <p:cxnSp>
        <p:nvCxnSpPr>
          <p:cNvPr id="21" name="Straight Arrow Connector 4"/>
          <p:cNvCxnSpPr>
            <a:cxnSpLocks noChangeShapeType="1"/>
          </p:cNvCxnSpPr>
          <p:nvPr/>
        </p:nvCxnSpPr>
        <p:spPr bwMode="auto">
          <a:xfrm flipH="1" flipV="1">
            <a:off x="5567363" y="2895600"/>
            <a:ext cx="300037" cy="658813"/>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India</a:t>
            </a:r>
          </a:p>
        </p:txBody>
      </p:sp>
      <p:pic>
        <p:nvPicPr>
          <p:cNvPr id="69635"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2"/>
          <p:cNvSpPr txBox="1">
            <a:spLocks noChangeArrowheads="1"/>
          </p:cNvSpPr>
          <p:nvPr/>
        </p:nvSpPr>
        <p:spPr bwMode="auto">
          <a:xfrm>
            <a:off x="2362200" y="3581400"/>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solidFill>
                  <a:srgbClr val="000000"/>
                </a:solidFill>
                <a:latin typeface="Arial" charset="0"/>
                <a:cs typeface="Arial" charset="0"/>
              </a:rPr>
              <a:t>2</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cons-ak.wunderground.com/data/wximagenew/w/WILLO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304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Yellow Sea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cons-ak.wunderground.com/data/wximagenew/w/WILLO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47700" y="914400"/>
            <a:ext cx="7848600" cy="4832350"/>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400" b="1" dirty="0">
                <a:solidFill>
                  <a:srgbClr val="000000"/>
                </a:solidFill>
              </a:rPr>
              <a:t>Yellow Sea:</a:t>
            </a:r>
          </a:p>
          <a:p>
            <a:pPr algn="ctr"/>
            <a:r>
              <a:rPr lang="en-US" altLang="en-US" sz="4400" b="1" dirty="0">
                <a:solidFill>
                  <a:srgbClr val="000000"/>
                </a:solidFill>
              </a:rPr>
              <a:t>An “arm” of the Pacific Ocean that </a:t>
            </a:r>
            <a:r>
              <a:rPr lang="en-US" altLang="en-US" sz="4400" b="1" dirty="0">
                <a:solidFill>
                  <a:srgbClr val="FF0000"/>
                </a:solidFill>
              </a:rPr>
              <a:t>lies between China and Korea</a:t>
            </a:r>
            <a:r>
              <a:rPr lang="en-US" altLang="en-US" sz="4400" b="1" dirty="0">
                <a:solidFill>
                  <a:srgbClr val="000000"/>
                </a:solidFill>
              </a:rPr>
              <a:t>; it becomes the East China Sea south of the Korean Peninsula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0418" name="Group 6"/>
          <p:cNvGrpSpPr>
            <a:grpSpLocks/>
          </p:cNvGrpSpPr>
          <p:nvPr/>
        </p:nvGrpSpPr>
        <p:grpSpPr bwMode="auto">
          <a:xfrm>
            <a:off x="804863" y="981075"/>
            <a:ext cx="7696200" cy="4489450"/>
            <a:chOff x="0" y="0"/>
            <a:chExt cx="6438900" cy="3702050"/>
          </a:xfrm>
        </p:grpSpPr>
        <p:pic>
          <p:nvPicPr>
            <p:cNvPr id="604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0424" name="Group 8"/>
            <p:cNvGrpSpPr>
              <a:grpSpLocks/>
            </p:cNvGrpSpPr>
            <p:nvPr/>
          </p:nvGrpSpPr>
          <p:grpSpPr bwMode="auto">
            <a:xfrm rot="303817">
              <a:off x="1168400" y="2032001"/>
              <a:ext cx="990600" cy="304800"/>
              <a:chOff x="0" y="0"/>
              <a:chExt cx="990600" cy="304800"/>
            </a:xfrm>
          </p:grpSpPr>
          <p:grpSp>
            <p:nvGrpSpPr>
              <p:cNvPr id="60425" name="Group 9"/>
              <p:cNvGrpSpPr>
                <a:grpSpLocks/>
              </p:cNvGrpSpPr>
              <p:nvPr/>
            </p:nvGrpSpPr>
            <p:grpSpPr bwMode="auto">
              <a:xfrm rot="721302">
                <a:off x="0" y="76200"/>
                <a:ext cx="857250" cy="228600"/>
                <a:chOff x="0" y="0"/>
                <a:chExt cx="857250" cy="228600"/>
              </a:xfrm>
            </p:grpSpPr>
            <p:pic>
              <p:nvPicPr>
                <p:cNvPr id="60432"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6" name="Group 10"/>
              <p:cNvGrpSpPr>
                <a:grpSpLocks/>
              </p:cNvGrpSpPr>
              <p:nvPr/>
            </p:nvGrpSpPr>
            <p:grpSpPr bwMode="auto">
              <a:xfrm rot="721302">
                <a:off x="133350" y="0"/>
                <a:ext cx="857250" cy="228600"/>
                <a:chOff x="0" y="0"/>
                <a:chExt cx="857250" cy="228600"/>
              </a:xfrm>
            </p:grpSpPr>
            <p:pic>
              <p:nvPicPr>
                <p:cNvPr id="60427"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60419"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6186488" y="3014663"/>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13</a:t>
            </a:r>
          </a:p>
        </p:txBody>
      </p:sp>
      <p:sp>
        <p:nvSpPr>
          <p:cNvPr id="2" name="TextBox 1"/>
          <p:cNvSpPr txBox="1">
            <a:spLocks noChangeArrowheads="1"/>
          </p:cNvSpPr>
          <p:nvPr/>
        </p:nvSpPr>
        <p:spPr bwMode="auto">
          <a:xfrm>
            <a:off x="1522413" y="5715000"/>
            <a:ext cx="6262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Korean Peninsula</a:t>
            </a:r>
          </a:p>
        </p:txBody>
      </p:sp>
      <p:cxnSp>
        <p:nvCxnSpPr>
          <p:cNvPr id="21" name="Straight Arrow Connector 4"/>
          <p:cNvCxnSpPr>
            <a:cxnSpLocks noChangeShapeType="1"/>
          </p:cNvCxnSpPr>
          <p:nvPr/>
        </p:nvCxnSpPr>
        <p:spPr bwMode="auto">
          <a:xfrm flipH="1" flipV="1">
            <a:off x="5886450" y="2784475"/>
            <a:ext cx="300038" cy="658813"/>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pload.wikimedia.org/wikipedia/commons/2/27/Korean_Peninsula_bathymet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350"/>
            <a:ext cx="92202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4288" y="4343400"/>
            <a:ext cx="4876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Korean </a:t>
            </a:r>
            <a:br>
              <a:rPr lang="en-US" altLang="en-US" sz="6600" b="1">
                <a:solidFill>
                  <a:srgbClr val="000000"/>
                </a:solidFill>
              </a:rPr>
            </a:br>
            <a:r>
              <a:rPr lang="en-US" altLang="en-US" sz="6600" b="1">
                <a:solidFill>
                  <a:srgbClr val="000000"/>
                </a:solidFill>
              </a:rPr>
              <a:t>Peninsula</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upload.wikimedia.org/wikipedia/commons/2/27/Korean_Peninsula_bathymet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2202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23938" y="1185863"/>
            <a:ext cx="6629400" cy="4524375"/>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800" b="1" dirty="0">
                <a:solidFill>
                  <a:srgbClr val="000000"/>
                </a:solidFill>
              </a:rPr>
              <a:t>Korean Peninsula:</a:t>
            </a:r>
          </a:p>
          <a:p>
            <a:pPr algn="ctr"/>
            <a:r>
              <a:rPr lang="en-US" altLang="en-US" sz="4800" b="1" dirty="0">
                <a:solidFill>
                  <a:srgbClr val="000000"/>
                </a:solidFill>
              </a:rPr>
              <a:t>Extends out from China in </a:t>
            </a:r>
            <a:r>
              <a:rPr lang="en-US" altLang="en-US" sz="4800" b="1" dirty="0">
                <a:solidFill>
                  <a:srgbClr val="FF0000"/>
                </a:solidFill>
              </a:rPr>
              <a:t>between</a:t>
            </a:r>
            <a:r>
              <a:rPr lang="en-US" altLang="en-US" sz="4800" b="1" dirty="0">
                <a:solidFill>
                  <a:srgbClr val="000000"/>
                </a:solidFill>
              </a:rPr>
              <a:t> </a:t>
            </a:r>
            <a:r>
              <a:rPr lang="en-US" altLang="en-US" sz="4800" b="1" dirty="0">
                <a:solidFill>
                  <a:srgbClr val="FF0000"/>
                </a:solidFill>
              </a:rPr>
              <a:t>the Yellow Sea and the Sea of Japan</a:t>
            </a:r>
            <a:r>
              <a:rPr lang="en-US" altLang="en-US" sz="4800" b="1" dirty="0">
                <a:solidFill>
                  <a:srgbClr val="000000"/>
                </a:solidFill>
              </a:rPr>
              <a:t>; divided into two countries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490" name="Group 6"/>
          <p:cNvGrpSpPr>
            <a:grpSpLocks/>
          </p:cNvGrpSpPr>
          <p:nvPr/>
        </p:nvGrpSpPr>
        <p:grpSpPr bwMode="auto">
          <a:xfrm>
            <a:off x="804863" y="981075"/>
            <a:ext cx="7696200" cy="4489450"/>
            <a:chOff x="0" y="0"/>
            <a:chExt cx="6438900" cy="3702050"/>
          </a:xfrm>
        </p:grpSpPr>
        <p:pic>
          <p:nvPicPr>
            <p:cNvPr id="634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389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3496" name="Group 8"/>
            <p:cNvGrpSpPr>
              <a:grpSpLocks/>
            </p:cNvGrpSpPr>
            <p:nvPr/>
          </p:nvGrpSpPr>
          <p:grpSpPr bwMode="auto">
            <a:xfrm rot="303817">
              <a:off x="1168400" y="2032001"/>
              <a:ext cx="990600" cy="304800"/>
              <a:chOff x="0" y="0"/>
              <a:chExt cx="990600" cy="304800"/>
            </a:xfrm>
          </p:grpSpPr>
          <p:grpSp>
            <p:nvGrpSpPr>
              <p:cNvPr id="63497" name="Group 9"/>
              <p:cNvGrpSpPr>
                <a:grpSpLocks/>
              </p:cNvGrpSpPr>
              <p:nvPr/>
            </p:nvGrpSpPr>
            <p:grpSpPr bwMode="auto">
              <a:xfrm rot="721302">
                <a:off x="0" y="76200"/>
                <a:ext cx="857250" cy="228600"/>
                <a:chOff x="0" y="0"/>
                <a:chExt cx="857250" cy="228600"/>
              </a:xfrm>
            </p:grpSpPr>
            <p:pic>
              <p:nvPicPr>
                <p:cNvPr id="63504" name="Picture 16"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17"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18"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19"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20"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498" name="Group 10"/>
              <p:cNvGrpSpPr>
                <a:grpSpLocks/>
              </p:cNvGrpSpPr>
              <p:nvPr/>
            </p:nvGrpSpPr>
            <p:grpSpPr bwMode="auto">
              <a:xfrm rot="721302">
                <a:off x="133350" y="0"/>
                <a:ext cx="857250" cy="228600"/>
                <a:chOff x="0" y="0"/>
                <a:chExt cx="857250" cy="228600"/>
              </a:xfrm>
            </p:grpSpPr>
            <p:pic>
              <p:nvPicPr>
                <p:cNvPr id="63499" name="Picture 11"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2"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3" descr="http://www.clker.com/cliparts/d/f/2/f/11970857001499165817nicubunu_RPG_map_symbols_mountains_2.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50"/>
                  <a:ext cx="260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5" descr="http://www.clker.com/cliparts/d/f/2/f/11970857001499165817nicubunu_RPG_map_symbols_mountains_2.svg.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400" y="9525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63491" name="Title 1"/>
          <p:cNvSpPr txBox="1">
            <a:spLocks/>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3200" b="1" u="sng">
                <a:solidFill>
                  <a:srgbClr val="000000"/>
                </a:solidFill>
              </a:rPr>
              <a:t>Southern &amp; Eastern Asia Physical Features</a:t>
            </a:r>
          </a:p>
        </p:txBody>
      </p:sp>
      <p:sp>
        <p:nvSpPr>
          <p:cNvPr id="33796" name="TextBox 1"/>
          <p:cNvSpPr txBox="1">
            <a:spLocks noChangeArrowheads="1"/>
          </p:cNvSpPr>
          <p:nvPr/>
        </p:nvSpPr>
        <p:spPr bwMode="auto">
          <a:xfrm>
            <a:off x="7061200" y="160020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14</a:t>
            </a:r>
          </a:p>
        </p:txBody>
      </p:sp>
      <p:sp>
        <p:nvSpPr>
          <p:cNvPr id="2" name="TextBox 1"/>
          <p:cNvSpPr txBox="1">
            <a:spLocks noChangeArrowheads="1"/>
          </p:cNvSpPr>
          <p:nvPr/>
        </p:nvSpPr>
        <p:spPr bwMode="auto">
          <a:xfrm>
            <a:off x="1522413" y="5715000"/>
            <a:ext cx="6262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rPr>
              <a:t>Sea of Japan</a:t>
            </a:r>
          </a:p>
        </p:txBody>
      </p:sp>
      <p:cxnSp>
        <p:nvCxnSpPr>
          <p:cNvPr id="21" name="Straight Arrow Connector 4"/>
          <p:cNvCxnSpPr>
            <a:cxnSpLocks noChangeShapeType="1"/>
          </p:cNvCxnSpPr>
          <p:nvPr/>
        </p:nvCxnSpPr>
        <p:spPr bwMode="auto">
          <a:xfrm flipH="1">
            <a:off x="6430963" y="2493963"/>
            <a:ext cx="731837" cy="0"/>
          </a:xfrm>
          <a:prstGeom prst="straightConnector1">
            <a:avLst/>
          </a:prstGeom>
          <a:noFill/>
          <a:ln w="1270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Effect transition="in" filter="fade">
                                      <p:cBhvr>
                                        <p:cTn id="9" dur="1000"/>
                                        <p:tgtEl>
                                          <p:spTgt spid="33796"/>
                                        </p:tgtEl>
                                      </p:cBhvr>
                                    </p:animEffect>
                                  </p:childTnLst>
                                </p:cTn>
                              </p:par>
                            </p:childTnLst>
                          </p:cTn>
                        </p:par>
                        <p:par>
                          <p:cTn id="10" fill="hold" nodeType="afterGroup">
                            <p:stCondLst>
                              <p:cond delay="1500"/>
                            </p:stCondLst>
                            <p:childTnLst>
                              <p:par>
                                <p:cTn id="11" presetID="2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10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bestourism.com/img/items/big/7847/The-Sea-of-Japan_Beautiful-coast_14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88"/>
            <a:ext cx="105521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28800" y="457200"/>
            <a:ext cx="5562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6600" b="1">
                <a:solidFill>
                  <a:srgbClr val="000000"/>
                </a:solidFill>
              </a:rPr>
              <a:t>Sea of Japan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bestourism.com/img/items/big/7847/The-Sea-of-Japan_Beautiful-coast_14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88"/>
            <a:ext cx="105521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90600" y="673100"/>
            <a:ext cx="7162800" cy="5078413"/>
          </a:xfrm>
          <a:prstGeom prst="rect">
            <a:avLst/>
          </a:prstGeom>
          <a:solidFill>
            <a:schemeClr val="accent1">
              <a:alpha val="87842"/>
            </a:schemeClr>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dirty="0">
                <a:solidFill>
                  <a:srgbClr val="000000"/>
                </a:solidFill>
              </a:rPr>
              <a:t>Sea of Japan:</a:t>
            </a:r>
          </a:p>
          <a:p>
            <a:pPr algn="ctr"/>
            <a:r>
              <a:rPr lang="en-US" altLang="en-US" sz="5400" b="1" dirty="0">
                <a:solidFill>
                  <a:srgbClr val="000000"/>
                </a:solidFill>
              </a:rPr>
              <a:t>An “arm” of the Pacific Ocean that </a:t>
            </a:r>
            <a:r>
              <a:rPr lang="en-US" altLang="en-US" sz="5400" b="1" dirty="0">
                <a:solidFill>
                  <a:srgbClr val="FF0000"/>
                </a:solidFill>
              </a:rPr>
              <a:t>lies between the continent of Asia and Japan</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Vietnam</a:t>
            </a:r>
          </a:p>
        </p:txBody>
      </p:sp>
      <p:pic>
        <p:nvPicPr>
          <p:cNvPr id="70659"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2"/>
          <p:cNvSpPr txBox="1">
            <a:spLocks noChangeArrowheads="1"/>
          </p:cNvSpPr>
          <p:nvPr/>
        </p:nvSpPr>
        <p:spPr bwMode="auto">
          <a:xfrm>
            <a:off x="6043613" y="3886200"/>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solidFill>
                  <a:srgbClr val="000000"/>
                </a:solidFill>
                <a:latin typeface="Arial" charset="0"/>
                <a:cs typeface="Arial" charset="0"/>
              </a:rPr>
              <a:t>3</a:t>
            </a:r>
          </a:p>
        </p:txBody>
      </p:sp>
      <p:cxnSp>
        <p:nvCxnSpPr>
          <p:cNvPr id="70661" name="Straight Arrow Connector 4"/>
          <p:cNvCxnSpPr>
            <a:cxnSpLocks noChangeShapeType="1"/>
          </p:cNvCxnSpPr>
          <p:nvPr/>
        </p:nvCxnSpPr>
        <p:spPr bwMode="auto">
          <a:xfrm flipH="1">
            <a:off x="5694363" y="4578350"/>
            <a:ext cx="533400" cy="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Indonesia</a:t>
            </a:r>
          </a:p>
        </p:txBody>
      </p:sp>
      <p:pic>
        <p:nvPicPr>
          <p:cNvPr id="71683"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2"/>
          <p:cNvSpPr txBox="1">
            <a:spLocks noChangeArrowheads="1"/>
          </p:cNvSpPr>
          <p:nvPr/>
        </p:nvSpPr>
        <p:spPr bwMode="auto">
          <a:xfrm>
            <a:off x="5510213" y="5445125"/>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solidFill>
                  <a:srgbClr val="000000"/>
                </a:solidFill>
                <a:latin typeface="Arial" charset="0"/>
                <a:cs typeface="Arial" charset="0"/>
              </a:rPr>
              <a:t>4</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North Korea</a:t>
            </a:r>
          </a:p>
        </p:txBody>
      </p:sp>
      <p:pic>
        <p:nvPicPr>
          <p:cNvPr id="72707"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2"/>
          <p:cNvSpPr txBox="1">
            <a:spLocks noChangeArrowheads="1"/>
          </p:cNvSpPr>
          <p:nvPr/>
        </p:nvSpPr>
        <p:spPr bwMode="auto">
          <a:xfrm>
            <a:off x="5221288" y="1624013"/>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solidFill>
                  <a:srgbClr val="000000"/>
                </a:solidFill>
                <a:latin typeface="Arial" charset="0"/>
                <a:cs typeface="Arial" charset="0"/>
              </a:rPr>
              <a:t>5</a:t>
            </a:r>
          </a:p>
        </p:txBody>
      </p:sp>
      <p:cxnSp>
        <p:nvCxnSpPr>
          <p:cNvPr id="72709" name="Straight Arrow Connector 4"/>
          <p:cNvCxnSpPr>
            <a:cxnSpLocks noChangeShapeType="1"/>
          </p:cNvCxnSpPr>
          <p:nvPr/>
        </p:nvCxnSpPr>
        <p:spPr bwMode="auto">
          <a:xfrm>
            <a:off x="5943600" y="2286000"/>
            <a:ext cx="604838" cy="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7772400" cy="1143000"/>
          </a:xfrm>
        </p:spPr>
        <p:txBody>
          <a:bodyPr/>
          <a:lstStyle/>
          <a:p>
            <a:r>
              <a:rPr lang="en-US" altLang="en-US" sz="8000" b="1"/>
              <a:t>South Korea</a:t>
            </a:r>
          </a:p>
        </p:txBody>
      </p:sp>
      <p:pic>
        <p:nvPicPr>
          <p:cNvPr id="73731" name="Picture 5" descr="http://media-cache-ak0.pinimg.com/originals/26/18/2d/26182d4a9652ced12f2fadc28d87ef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2"/>
          <p:cNvSpPr txBox="1">
            <a:spLocks noChangeArrowheads="1"/>
          </p:cNvSpPr>
          <p:nvPr/>
        </p:nvSpPr>
        <p:spPr bwMode="auto">
          <a:xfrm>
            <a:off x="6446838" y="2906713"/>
            <a:ext cx="83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000" b="1">
                <a:solidFill>
                  <a:srgbClr val="000000"/>
                </a:solidFill>
                <a:latin typeface="Arial" charset="0"/>
                <a:cs typeface="Arial" charset="0"/>
              </a:rPr>
              <a:t>6</a:t>
            </a:r>
          </a:p>
        </p:txBody>
      </p:sp>
      <p:cxnSp>
        <p:nvCxnSpPr>
          <p:cNvPr id="73733" name="Straight Arrow Connector 4"/>
          <p:cNvCxnSpPr>
            <a:cxnSpLocks noChangeShapeType="1"/>
          </p:cNvCxnSpPr>
          <p:nvPr/>
        </p:nvCxnSpPr>
        <p:spPr bwMode="auto">
          <a:xfrm flipV="1">
            <a:off x="6819900" y="2546350"/>
            <a:ext cx="0" cy="577850"/>
          </a:xfrm>
          <a:prstGeom prst="straightConnector1">
            <a:avLst/>
          </a:prstGeom>
          <a:noFill/>
          <a:ln w="1016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4088</TotalTime>
  <Words>2830</Words>
  <Application>Microsoft Office PowerPoint</Application>
  <PresentationFormat>On-screen Show (4:3)</PresentationFormat>
  <Paragraphs>227</Paragraphs>
  <Slides>57</Slides>
  <Notes>56</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57</vt:i4>
      </vt:variant>
    </vt:vector>
  </HeadingPairs>
  <TitlesOfParts>
    <vt:vector size="77" baseType="lpstr">
      <vt:lpstr>Batang</vt:lpstr>
      <vt:lpstr>Arial</vt:lpstr>
      <vt:lpstr>Blackadder ITC</vt:lpstr>
      <vt:lpstr>Lucida Grande</vt:lpstr>
      <vt:lpstr>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17_Blank Presentation</vt:lpstr>
      <vt:lpstr>18_Blank Presentation</vt:lpstr>
      <vt:lpstr>19_Blank Presentation</vt:lpstr>
      <vt:lpstr>Geography of Southern &amp; Eastern Asia</vt:lpstr>
      <vt:lpstr>Essential Question: Where are the major physical features and nations of Southern &amp; Eastern Asia located?</vt:lpstr>
      <vt:lpstr>Countries of Southern &amp; Eastern Asia</vt:lpstr>
      <vt:lpstr>China</vt:lpstr>
      <vt:lpstr>India</vt:lpstr>
      <vt:lpstr>Vietnam</vt:lpstr>
      <vt:lpstr>Indonesia</vt:lpstr>
      <vt:lpstr>North Korea</vt:lpstr>
      <vt:lpstr>South Korea</vt:lpstr>
      <vt:lpstr>Japan</vt:lpstr>
      <vt:lpstr>Laos</vt:lpstr>
      <vt:lpstr>Thailand</vt:lpstr>
      <vt:lpstr>Mongolia</vt:lpstr>
      <vt:lpstr>Nepal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Ansley Bennett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Features of Europe</dc:title>
  <dc:creator>Ansley Bennett User</dc:creator>
  <cp:lastModifiedBy>Carmela Martinez</cp:lastModifiedBy>
  <cp:revision>186</cp:revision>
  <dcterms:created xsi:type="dcterms:W3CDTF">2008-08-17T13:31:11Z</dcterms:created>
  <dcterms:modified xsi:type="dcterms:W3CDTF">2020-03-16T19:20:20Z</dcterms:modified>
</cp:coreProperties>
</file>