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27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94B0C-909B-49B9-93BA-DB914963027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23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F6AF6-6DDA-40E5-93FE-CF572B8F3A7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3270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E1C7B-02C3-48F0-8E63-D3F949B8AFF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3604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82501-E912-4803-A5FE-EF1309738E2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0068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1B6B0-8F66-44C7-B18E-642894AF28E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134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CC767-09E4-4552-A0D3-29201566F62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247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D0F50-660E-4032-B9C1-AC44DA21EE9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967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CF29D-EB31-41BA-B063-DEB2C4A3236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898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8C239-3FE2-4B19-9388-C34B054CA3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259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44C2E-6046-4492-8F9B-2D4C7CDA326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6484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79329-0A3D-4A7D-8AA5-80E10B6C02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4744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ED736-6EDE-4E0A-82FF-6E86C769A9B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189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100BD6-2269-4C9A-925E-B0BF5021717C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CC00"/>
                </a:solidFill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CC00"/>
                </a:solidFill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3333FF"/>
                </a:solidFill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CC00"/>
                </a:solidFill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3333FF"/>
                </a:solidFill>
              </a:endParaRPr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3333FF"/>
                </a:solidFill>
              </a:endParaRPr>
            </a:p>
          </p:txBody>
        </p:sp>
      </p:grpSp>
      <p:sp>
        <p:nvSpPr>
          <p:cNvPr id="317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130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/>
      <p:bldP spid="3175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The British Turn the Tide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With added money support the British begin to take the lead</a:t>
            </a:r>
          </a:p>
          <a:p>
            <a:pPr eaLnBrk="1" hangingPunct="1"/>
            <a:r>
              <a:rPr lang="en-US" altLang="en-US" sz="2800"/>
              <a:t>Begin working to take fort by fort</a:t>
            </a:r>
          </a:p>
          <a:p>
            <a:pPr eaLnBrk="1" hangingPunct="1"/>
            <a:r>
              <a:rPr lang="en-US" altLang="en-US" sz="2800"/>
              <a:t>French begin to give up forts around the Great Lakes and move back to New France</a:t>
            </a:r>
          </a:p>
          <a:p>
            <a:pPr eaLnBrk="1" hangingPunct="1"/>
            <a:r>
              <a:rPr lang="en-US" altLang="en-US" sz="2800"/>
              <a:t>The Iroquois shift their allegiance to the British believing the French cause was hopeless</a:t>
            </a:r>
          </a:p>
        </p:txBody>
      </p:sp>
    </p:spTree>
    <p:extLst>
      <p:ext uri="{BB962C8B-B14F-4D97-AF65-F5344CB8AC3E}">
        <p14:creationId xmlns:p14="http://schemas.microsoft.com/office/powerpoint/2010/main" val="23280891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Effects of War on American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382000" cy="4419600"/>
          </a:xfrm>
        </p:spPr>
        <p:txBody>
          <a:bodyPr/>
          <a:lstStyle/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400" dirty="0">
                <a:latin typeface="+mj-lt"/>
              </a:rPr>
              <a:t>It united them against a common enemy for the first time.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400" dirty="0">
                <a:latin typeface="+mj-lt"/>
                <a:sym typeface="Wingdings" pitchFamily="2" charset="2"/>
              </a:rPr>
              <a:t>It created bitter feelings towards the British that would only intensify.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400" dirty="0"/>
              <a:t>The colonists can move further west because the French no longer occupy that territory</a:t>
            </a:r>
            <a:endParaRPr lang="en-US" sz="3400" dirty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640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Effects on Georgia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mtClean="0"/>
              <a:t>Georgia settlers begin to move further west off the coast </a:t>
            </a:r>
          </a:p>
          <a:p>
            <a:pPr marL="514350" indent="-514350" eaLnBrk="1" hangingPunct="1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mtClean="0"/>
              <a:t>Moves the southern border to the St. Mary’s river</a:t>
            </a:r>
          </a:p>
          <a:p>
            <a:pPr marL="514350" indent="-514350" eaLnBrk="1" hangingPunct="1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mtClean="0"/>
              <a:t>Provide new water access for shipping</a:t>
            </a:r>
          </a:p>
          <a:p>
            <a:pPr marL="514350" indent="-514350" eaLnBrk="1" hangingPunct="1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mtClean="0"/>
              <a:t>New farmland and forests for lumber</a:t>
            </a:r>
          </a:p>
        </p:txBody>
      </p:sp>
    </p:spTree>
    <p:extLst>
      <p:ext uri="{BB962C8B-B14F-4D97-AF65-F5344CB8AC3E}">
        <p14:creationId xmlns:p14="http://schemas.microsoft.com/office/powerpoint/2010/main" val="3961248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Fall of Quebec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British invaded New France and went for the capital at Quebec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General James Wolfe led about 9,000 British troops.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Marquis de Montcalm led 7,500 French troops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Quebec taken by British </a:t>
            </a:r>
          </a:p>
        </p:txBody>
      </p:sp>
      <p:pic>
        <p:nvPicPr>
          <p:cNvPr id="13316" name="Picture 6" descr="wol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16954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montcal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3505200"/>
            <a:ext cx="16859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6096000" y="38862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Wolfe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8534400" y="54864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Montcalm</a:t>
            </a:r>
          </a:p>
        </p:txBody>
      </p:sp>
    </p:spTree>
    <p:extLst>
      <p:ext uri="{BB962C8B-B14F-4D97-AF65-F5344CB8AC3E}">
        <p14:creationId xmlns:p14="http://schemas.microsoft.com/office/powerpoint/2010/main" val="2554847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french_&amp;_indian_war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1" y="457201"/>
            <a:ext cx="7961313" cy="5630863"/>
          </a:xfrm>
          <a:noFill/>
        </p:spPr>
      </p:pic>
    </p:spTree>
    <p:extLst>
      <p:ext uri="{BB962C8B-B14F-4D97-AF65-F5344CB8AC3E}">
        <p14:creationId xmlns:p14="http://schemas.microsoft.com/office/powerpoint/2010/main" val="936391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the British win the war?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Parliament sent a whole lot of money to 	support the effort fearing the impact on 	the empire if the French won</a:t>
            </a:r>
          </a:p>
          <a:p>
            <a:pPr eaLnBrk="1" hangingPunct="1"/>
            <a:r>
              <a:rPr lang="en-US" altLang="en-US" smtClean="0"/>
              <a:t>2. Better prepared, better led troops</a:t>
            </a:r>
          </a:p>
          <a:p>
            <a:pPr eaLnBrk="1" hangingPunct="1"/>
            <a:r>
              <a:rPr lang="en-US" altLang="en-US" smtClean="0"/>
              <a:t>3. Good strategy</a:t>
            </a:r>
          </a:p>
          <a:p>
            <a:pPr eaLnBrk="1" hangingPunct="1"/>
            <a:r>
              <a:rPr lang="en-US" altLang="en-US" smtClean="0"/>
              <a:t>4. Gain Iroquois as allies</a:t>
            </a:r>
          </a:p>
        </p:txBody>
      </p:sp>
    </p:spTree>
    <p:extLst>
      <p:ext uri="{BB962C8B-B14F-4D97-AF65-F5344CB8AC3E}">
        <p14:creationId xmlns:p14="http://schemas.microsoft.com/office/powerpoint/2010/main" val="2340796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The Treaty of Paris (1763)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FF00"/>
                </a:solidFill>
              </a:rPr>
              <a:t>France </a:t>
            </a:r>
            <a:r>
              <a:rPr lang="en-US" sz="2800" b="1" dirty="0">
                <a:solidFill>
                  <a:srgbClr val="FFFF00"/>
                </a:solidFill>
                <a:sym typeface="Wingdings" pitchFamily="2" charset="2"/>
              </a:rPr>
              <a:t>--&gt; </a:t>
            </a:r>
            <a:r>
              <a:rPr lang="en-US" sz="2800" b="1" dirty="0">
                <a:sym typeface="Wingdings" pitchFamily="2" charset="2"/>
              </a:rPr>
              <a:t>lost her Canadian possessions, most of her empire in India, and claims </a:t>
            </a:r>
            <a:br>
              <a:rPr lang="en-US" sz="2800" b="1" dirty="0">
                <a:sym typeface="Wingdings" pitchFamily="2" charset="2"/>
              </a:rPr>
            </a:br>
            <a:r>
              <a:rPr lang="en-US" sz="2800" b="1" dirty="0">
                <a:sym typeface="Wingdings" pitchFamily="2" charset="2"/>
              </a:rPr>
              <a:t>to lands east of the Mississippi River.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B050"/>
                </a:solidFill>
              </a:rPr>
              <a:t>Spain --&gt;</a:t>
            </a:r>
            <a:r>
              <a:rPr lang="en-US" sz="2800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2800" b="1" dirty="0">
                <a:sym typeface="Wingdings" pitchFamily="2" charset="2"/>
              </a:rPr>
              <a:t>got all French lands west of the Mississippi River, New Orleans, but lost Florida to England.</a:t>
            </a:r>
            <a:endParaRPr lang="en-US" sz="2800" b="1" dirty="0"/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CC0000"/>
                </a:solidFill>
              </a:rPr>
              <a:t>England --&gt;</a:t>
            </a:r>
            <a:r>
              <a:rPr lang="en-US" sz="2800" b="1" dirty="0">
                <a:solidFill>
                  <a:srgbClr val="003399"/>
                </a:solidFill>
                <a:sym typeface="Wingdings" pitchFamily="2" charset="2"/>
              </a:rPr>
              <a:t> </a:t>
            </a:r>
            <a:r>
              <a:rPr lang="en-US" sz="2800" b="1" dirty="0">
                <a:sym typeface="Wingdings" pitchFamily="2" charset="2"/>
              </a:rPr>
              <a:t>got all French lands in Canada, exclusive rights to Caribbean slave trade, and commercial dominance </a:t>
            </a:r>
            <a:br>
              <a:rPr lang="en-US" sz="2800" b="1" dirty="0">
                <a:sym typeface="Wingdings" pitchFamily="2" charset="2"/>
              </a:rPr>
            </a:br>
            <a:r>
              <a:rPr lang="en-US" sz="2800" b="1" dirty="0">
                <a:sym typeface="Wingdings" pitchFamily="2" charset="2"/>
              </a:rPr>
              <a:t>in India.</a:t>
            </a:r>
            <a:endParaRPr lang="en-US" sz="2800" b="1" dirty="0"/>
          </a:p>
          <a:p>
            <a:pPr>
              <a:spcBef>
                <a:spcPct val="50000"/>
              </a:spcBef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40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North America in 1763</a:t>
            </a:r>
          </a:p>
        </p:txBody>
      </p:sp>
      <p:pic>
        <p:nvPicPr>
          <p:cNvPr id="17411" name="Picture 9" descr="French&amp;IndianWar-176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524001"/>
            <a:ext cx="5562600" cy="5095875"/>
          </a:xfrm>
          <a:noFill/>
          <a:ln>
            <a:solidFill>
              <a:srgbClr val="00339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045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changed?</a:t>
            </a:r>
          </a:p>
        </p:txBody>
      </p:sp>
      <p:pic>
        <p:nvPicPr>
          <p:cNvPr id="18435" name="Picture 2" descr="map-7yr-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981201"/>
            <a:ext cx="7616825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527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Proclamation of 1763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Moved Georgia’s southern boundary to the St. Mary’s River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Forbade colonists to settle west of the Appalachian Mountains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Forced Creek and Cherokee to give up more land to the colony of Georgia increasing water access and farmland</a:t>
            </a:r>
          </a:p>
        </p:txBody>
      </p:sp>
      <p:pic>
        <p:nvPicPr>
          <p:cNvPr id="19460" name="Content Placeholder 4" descr="map-british-north-america177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9688" y="1631950"/>
            <a:ext cx="3821112" cy="4929188"/>
          </a:xfrm>
        </p:spPr>
      </p:pic>
    </p:spTree>
    <p:extLst>
      <p:ext uri="{BB962C8B-B14F-4D97-AF65-F5344CB8AC3E}">
        <p14:creationId xmlns:p14="http://schemas.microsoft.com/office/powerpoint/2010/main" val="3780894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Effects of War on Great Britain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362200"/>
            <a:ext cx="8229600" cy="3886200"/>
          </a:xfrm>
        </p:spPr>
        <p:txBody>
          <a:bodyPr/>
          <a:lstStyle/>
          <a:p>
            <a:pPr marL="742950" indent="-7429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600" dirty="0">
                <a:latin typeface="+mj-lt"/>
              </a:rPr>
              <a:t>It increased her colonial empire in 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    the Americas</a:t>
            </a:r>
            <a:r>
              <a:rPr lang="en-US" sz="3600" dirty="0">
                <a:latin typeface="+mj-lt"/>
                <a:sym typeface="Wingdings" pitchFamily="2" charset="2"/>
              </a:rPr>
              <a:t>.</a:t>
            </a:r>
          </a:p>
          <a:p>
            <a:pPr marL="742950" indent="-7429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600" dirty="0">
                <a:latin typeface="+mj-lt"/>
              </a:rPr>
              <a:t>It greatly enlarged England’s debt.</a:t>
            </a:r>
          </a:p>
          <a:p>
            <a:pPr marL="742950" indent="-7429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600" dirty="0">
                <a:latin typeface="+mj-lt"/>
                <a:sym typeface="Wingdings" pitchFamily="2" charset="2"/>
              </a:rPr>
              <a:t>Britain’s contempt for the colonists </a:t>
            </a:r>
            <a:br>
              <a:rPr lang="en-US" sz="3600" dirty="0">
                <a:latin typeface="+mj-lt"/>
                <a:sym typeface="Wingdings" pitchFamily="2" charset="2"/>
              </a:rPr>
            </a:br>
            <a:r>
              <a:rPr lang="en-US" sz="3600" dirty="0">
                <a:latin typeface="+mj-lt"/>
                <a:sym typeface="Wingdings" pitchFamily="2" charset="2"/>
              </a:rPr>
              <a:t>    created bitter feelings.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3323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">
      <a:dk1>
        <a:srgbClr val="0066FF"/>
      </a:dk1>
      <a:lt1>
        <a:srgbClr val="FFFFFF"/>
      </a:lt1>
      <a:dk2>
        <a:srgbClr val="000066"/>
      </a:dk2>
      <a:lt2>
        <a:srgbClr val="FFFFFF"/>
      </a:lt2>
      <a:accent1>
        <a:srgbClr val="6699FF"/>
      </a:accent1>
      <a:accent2>
        <a:srgbClr val="3333FF"/>
      </a:accent2>
      <a:accent3>
        <a:srgbClr val="AAAAB8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Comic Sans MS</vt:lpstr>
      <vt:lpstr>Times New Roman</vt:lpstr>
      <vt:lpstr>Wingdings</vt:lpstr>
      <vt:lpstr>Pixel</vt:lpstr>
      <vt:lpstr>The British Turn the Tide </vt:lpstr>
      <vt:lpstr>The Fall of Quebec </vt:lpstr>
      <vt:lpstr>PowerPoint Presentation</vt:lpstr>
      <vt:lpstr>How do the British win the war?</vt:lpstr>
      <vt:lpstr>The Treaty of Paris (1763)</vt:lpstr>
      <vt:lpstr>North America in 1763</vt:lpstr>
      <vt:lpstr>What changed?</vt:lpstr>
      <vt:lpstr>Proclamation of 1763</vt:lpstr>
      <vt:lpstr>Effects of War on Great Britain</vt:lpstr>
      <vt:lpstr>Effects of War on American Colonies</vt:lpstr>
      <vt:lpstr>Effects on Georgia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British Turn the Tide </dc:title>
  <dc:creator>Carmela Martinez</dc:creator>
  <cp:lastModifiedBy>Carmela Martinez</cp:lastModifiedBy>
  <cp:revision>1</cp:revision>
  <dcterms:created xsi:type="dcterms:W3CDTF">2016-11-01T17:35:19Z</dcterms:created>
  <dcterms:modified xsi:type="dcterms:W3CDTF">2016-11-01T17:35:45Z</dcterms:modified>
</cp:coreProperties>
</file>