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33" r:id="rId3"/>
    <p:sldId id="332" r:id="rId4"/>
    <p:sldId id="307" r:id="rId5"/>
    <p:sldId id="359" r:id="rId6"/>
    <p:sldId id="357" r:id="rId7"/>
    <p:sldId id="338" r:id="rId8"/>
    <p:sldId id="354" r:id="rId9"/>
    <p:sldId id="355" r:id="rId10"/>
    <p:sldId id="339" r:id="rId11"/>
    <p:sldId id="358" r:id="rId12"/>
    <p:sldId id="353" r:id="rId13"/>
    <p:sldId id="340" r:id="rId14"/>
    <p:sldId id="335" r:id="rId15"/>
    <p:sldId id="342" r:id="rId16"/>
    <p:sldId id="365" r:id="rId17"/>
    <p:sldId id="344" r:id="rId18"/>
    <p:sldId id="360" r:id="rId19"/>
    <p:sldId id="345" r:id="rId20"/>
    <p:sldId id="334" r:id="rId21"/>
    <p:sldId id="346" r:id="rId22"/>
    <p:sldId id="370" r:id="rId23"/>
    <p:sldId id="367" r:id="rId24"/>
    <p:sldId id="366" r:id="rId25"/>
    <p:sldId id="347" r:id="rId26"/>
    <p:sldId id="350" r:id="rId27"/>
    <p:sldId id="371" r:id="rId28"/>
    <p:sldId id="327" r:id="rId2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BF0"/>
    <a:srgbClr val="2883CE"/>
    <a:srgbClr val="E00A0A"/>
    <a:srgbClr val="B7DCF0"/>
    <a:srgbClr val="DBF2F9"/>
    <a:srgbClr val="23408E"/>
    <a:srgbClr val="BDF9F6"/>
    <a:srgbClr val="A69288"/>
    <a:srgbClr val="99DFDD"/>
    <a:srgbClr val="C4E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62" autoAdjust="0"/>
    <p:restoredTop sz="94660"/>
  </p:normalViewPr>
  <p:slideViewPr>
    <p:cSldViewPr snapToGrid="0">
      <p:cViewPr varScale="1">
        <p:scale>
          <a:sx n="54" d="100"/>
          <a:sy n="54" d="100"/>
        </p:scale>
        <p:origin x="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4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485CC-C04B-4DBB-8DE9-CEF7986ED057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8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85081" y="-320544"/>
            <a:ext cx="9784080" cy="7498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79519" y="-229104"/>
            <a:ext cx="9601200" cy="73152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7483" y="1016879"/>
            <a:ext cx="8017323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U.S. Presence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24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 </a:t>
            </a:r>
          </a:p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Asia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128" y="2211918"/>
            <a:ext cx="956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4760" y="5676009"/>
            <a:ext cx="12223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Persian Gulf, Afghanistan, </a:t>
            </a:r>
          </a:p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&amp; Iraq</a:t>
            </a:r>
          </a:p>
        </p:txBody>
      </p:sp>
    </p:spTree>
    <p:extLst>
      <p:ext uri="{BB962C8B-B14F-4D97-AF65-F5344CB8AC3E}">
        <p14:creationId xmlns:p14="http://schemas.microsoft.com/office/powerpoint/2010/main" val="267403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By February of 1991, the Iraqi government agreed to a truce and withdrew from Kuwait.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Iraq left, but not before Saddam Hussein had his soldiers set nearly 1,000 oil fields on fire, causing immense environmental damage.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Both Iraq and Kuwait were badly damaged during the war.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5650" y="-37240"/>
            <a:ext cx="91807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End of the War</a:t>
            </a:r>
          </a:p>
        </p:txBody>
      </p:sp>
    </p:spTree>
    <p:extLst>
      <p:ext uri="{BB962C8B-B14F-4D97-AF65-F5344CB8AC3E}">
        <p14:creationId xmlns:p14="http://schemas.microsoft.com/office/powerpoint/2010/main" val="304566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9068" y="5114497"/>
            <a:ext cx="6550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Oil fires set in Kuwait </a:t>
            </a:r>
          </a:p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by Iraqi forces.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78" y="3097944"/>
            <a:ext cx="5467149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8" y="177372"/>
            <a:ext cx="6901129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88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55" y="0"/>
            <a:ext cx="1023469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61319" y="162504"/>
            <a:ext cx="729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Destroyed military &amp; civilian vehicles along the “Highway of Death”, a six mile stretch of road between Kuwait and Iraq.</a:t>
            </a:r>
          </a:p>
        </p:txBody>
      </p:sp>
    </p:spTree>
    <p:extLst>
      <p:ext uri="{BB962C8B-B14F-4D97-AF65-F5344CB8AC3E}">
        <p14:creationId xmlns:p14="http://schemas.microsoft.com/office/powerpoint/2010/main" val="300240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When Iraq invaded Kuwait, the United Nations imposed an embargo that prevented Iraq from exporting oil or importing goods.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UN would not lift the embargo until Iraq destroyed its chemical and biological weapons and promised to stop making nuclear weapons.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process began in 1991, and when the UN inspection team left in 1998, there was speculation that only 85% had actually been destroyed.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5418" y="-37240"/>
            <a:ext cx="83211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U.N. Embargo</a:t>
            </a:r>
          </a:p>
        </p:txBody>
      </p:sp>
    </p:spTree>
    <p:extLst>
      <p:ext uri="{BB962C8B-B14F-4D97-AF65-F5344CB8AC3E}">
        <p14:creationId xmlns:p14="http://schemas.microsoft.com/office/powerpoint/2010/main" val="381592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0880" y="593855"/>
            <a:ext cx="8412480" cy="56692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2320" y="685295"/>
            <a:ext cx="8229600" cy="54864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03293" y="1425125"/>
            <a:ext cx="594765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</a:t>
            </a:r>
          </a:p>
          <a:p>
            <a:pPr algn="ctr"/>
            <a:r>
              <a:rPr lang="en-US" sz="96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Invasion 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3294" y="4584879"/>
            <a:ext cx="594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Operation Iraqi Freedom</a:t>
            </a:r>
          </a:p>
        </p:txBody>
      </p:sp>
    </p:spTree>
    <p:extLst>
      <p:ext uri="{BB962C8B-B14F-4D97-AF65-F5344CB8AC3E}">
        <p14:creationId xmlns:p14="http://schemas.microsoft.com/office/powerpoint/2010/main" val="74140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the UN inspection team left, many Americans believed that Hussein was hiding weapons of mass destruction (WMDs) throughout the country, as well as providing aid to members of al-Qaeda.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2003,  the United States, Great Britain, Australia, &amp; other countries launched a military invasion of Iraq called “Operation Iraqi Freedom”.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9710" y="-37240"/>
            <a:ext cx="27126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</a:t>
            </a:r>
          </a:p>
        </p:txBody>
      </p:sp>
    </p:spTree>
    <p:extLst>
      <p:ext uri="{BB962C8B-B14F-4D97-AF65-F5344CB8AC3E}">
        <p14:creationId xmlns:p14="http://schemas.microsoft.com/office/powerpoint/2010/main" val="3609994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3883" y="4027468"/>
            <a:ext cx="528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U.S. marines enter a palace in Baghdad.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2" y="227013"/>
            <a:ext cx="5418666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1401"/>
            <a:ext cx="5893156" cy="4206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86236" y="1338814"/>
            <a:ext cx="528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U.S. marines fire a M198 Medium Howitzer.</a:t>
            </a:r>
          </a:p>
        </p:txBody>
      </p:sp>
    </p:spTree>
    <p:extLst>
      <p:ext uri="{BB962C8B-B14F-4D97-AF65-F5344CB8AC3E}">
        <p14:creationId xmlns:p14="http://schemas.microsoft.com/office/powerpoint/2010/main" val="2385271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Saddam Hussein’s government collapsed quickly, and the military operation was over in less than two months.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No WMDs were ever found.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December 2003, Hussein was captured, tried, and sentenced to death.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was executed in December 2006.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88356" y="-37240"/>
            <a:ext cx="42153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7644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2921168"/>
            <a:ext cx="5981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Saddam Hussein was found hiding in a hole armed with a pistol, an AK-47 assault rifle, and $750,000 cash.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02" y="365125"/>
            <a:ext cx="4280598" cy="60189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3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Rebuilding Iraq after the invasion has been difficult.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2005, Iraqi citizens took part in free elections to establish a new democratic government.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U.S. forces remained in Iraq until the new Iraqi government was secure and stable.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December 2011, the U.S. forces withdrew.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there is still conflict in Iraq today, as the Shia and Sunni Muslims are fighting one another for power of the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7301" y="-37240"/>
            <a:ext cx="67374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 Today</a:t>
            </a:r>
          </a:p>
        </p:txBody>
      </p:sp>
    </p:spTree>
    <p:extLst>
      <p:ext uri="{BB962C8B-B14F-4D97-AF65-F5344CB8AC3E}">
        <p14:creationId xmlns:p14="http://schemas.microsoft.com/office/powerpoint/2010/main" val="26060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0880" y="593855"/>
            <a:ext cx="8412480" cy="56692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2320" y="685295"/>
            <a:ext cx="8229600" cy="54864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86494" y="2107705"/>
            <a:ext cx="738125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 Gulf</a:t>
            </a:r>
          </a:p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Conflict 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292" y="4893752"/>
            <a:ext cx="594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Operation Desert Storm</a:t>
            </a:r>
          </a:p>
        </p:txBody>
      </p:sp>
    </p:spTree>
    <p:extLst>
      <p:ext uri="{BB962C8B-B14F-4D97-AF65-F5344CB8AC3E}">
        <p14:creationId xmlns:p14="http://schemas.microsoft.com/office/powerpoint/2010/main" val="382059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0880" y="593855"/>
            <a:ext cx="8412480" cy="56692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2320" y="685295"/>
            <a:ext cx="8229600" cy="54864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3688" y="1692672"/>
            <a:ext cx="750686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Afghanistan</a:t>
            </a:r>
          </a:p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Invasion 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292" y="4764632"/>
            <a:ext cx="594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Operation Enduring Freedom</a:t>
            </a:r>
          </a:p>
        </p:txBody>
      </p:sp>
    </p:spTree>
    <p:extLst>
      <p:ext uri="{BB962C8B-B14F-4D97-AF65-F5344CB8AC3E}">
        <p14:creationId xmlns:p14="http://schemas.microsoft.com/office/powerpoint/2010/main" val="1649762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332720"/>
            <a:ext cx="995992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1996, the Taliban (an extremely religious group) established power in Afghanistan.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anti-American Taliban was thought to be harboring Osama bin Laden’s terrorist group al-Qaeda, whose goal was to bring an end to Western influence in the Middle East.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U.S. government identified bin Laden as the most likely suspect responsible for the September 11</a:t>
            </a:r>
            <a:r>
              <a:rPr lang="en-US" sz="32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2001 attacks on the World Trade Center and the Pentagon.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666" y="-37240"/>
            <a:ext cx="106667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Osama bin Laden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0A0A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89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23992" y="4677170"/>
            <a:ext cx="2083741" cy="561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Al-Qaeda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3" y="458249"/>
            <a:ext cx="5905500" cy="39338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12" y="545541"/>
            <a:ext cx="4604370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156812" y="5839764"/>
            <a:ext cx="4498233" cy="56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Osama bin Laden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9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332720"/>
            <a:ext cx="995992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September 11, 2001, al-Qaeda attacked three targets in the United States.  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terrorists hijacked four planes.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Two places crashed into the World Trade Center in New York City.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Another airplane crashed into the Pentagon in Virginia, just outside of Washington, DC.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fourth plane was intended to hit the White House, but crashed in rural Pennsylvania. 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Over 3,000 people were killed in these attacks.</a:t>
            </a: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0813" y="-37240"/>
            <a:ext cx="19704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9/11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0A0A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83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55326" y="5343016"/>
            <a:ext cx="6816848" cy="202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Two days after the September 11 attacks, U.S. President George W. Bush stated: "The most important thing is for us to find Osama bin Laden. It is our number one priority and we will not rest until we find him.“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1" y="442227"/>
            <a:ext cx="4148328" cy="58643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03" y="486118"/>
            <a:ext cx="5254093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542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324671"/>
            <a:ext cx="995992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Sources in the U.S. government believed that the Taliban was allowing Bin Laden and his followers to hide out in the mountains of Afghanistan.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October 7</a:t>
            </a:r>
            <a:r>
              <a:rPr lang="en-US" sz="28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2001, U.S. troops entered Afghanistan to disable the Taliban and locate bin Laden.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launching a series of attacks, the Taliban was defeated.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U.S. helped form a new democratic government in Afghanistan.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Efforts to locate bin Laden failed, and he went into hiding for the next ten years.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3499" y="-37240"/>
            <a:ext cx="73850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U.S. Invasion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0A0A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09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May 2, 2011, at 1:00 am, Navy SEALS raided Osama bin Laden’s compound in Pakistan.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Bin Laden was shot and killed in the raid.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His body was taken to Afghanistan for identification, then buried at sea within 24 hours.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According to U.S. officials, bin Laden was buried at sea because no country would accept his remains.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7800" y="-37240"/>
            <a:ext cx="47564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End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0A0A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83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365125"/>
            <a:ext cx="8128000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31999" y="5822675"/>
            <a:ext cx="8128000" cy="202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Osama bin Laden’s compound in Pakistan where he was found in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47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490329"/>
            <a:ext cx="11863717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5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/>
          <a:stretch/>
        </p:blipFill>
        <p:spPr>
          <a:xfrm>
            <a:off x="1942744" y="334850"/>
            <a:ext cx="8306512" cy="61882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46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1920, the country of Kuwait was created.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As a result, Iraq lost its access to the Persian Gulf.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Saddam Hussein, Iraq’s dictator, wanted to get this access back, as well as acquiring Kuwait’s large oil reserves.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felt that the oil fields belonged to Iraq.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Iraqi forces invaded Kuwait in August 1990.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order to survive the attack, the small country of Kuwait knew it would need allies…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7901" y="-37240"/>
            <a:ext cx="46362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Kuwait</a:t>
            </a:r>
          </a:p>
        </p:txBody>
      </p:sp>
    </p:spTree>
    <p:extLst>
      <p:ext uri="{BB962C8B-B14F-4D97-AF65-F5344CB8AC3E}">
        <p14:creationId xmlns:p14="http://schemas.microsoft.com/office/powerpoint/2010/main" val="2038716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3" y="685800"/>
            <a:ext cx="7596554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08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73" y="2895432"/>
            <a:ext cx="6836635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42751" y="1318848"/>
            <a:ext cx="392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August 2</a:t>
            </a:r>
            <a:r>
              <a:rPr lang="en-US" sz="28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1990 – Iraq invades Kuwait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8" y="230009"/>
            <a:ext cx="5439162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694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US was concerned about this invasion, as a lot of the country’s oil came from Kuwait &amp; Saudi Arabia.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January 1991, the United States and a group of other countries started “Operation Desert Storm”, a military mission to recapture Kuwait.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coalition employed missile attacks and used ground forces to quickly drive Iraqi forces out of Kuwait in just six weeks.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7029" y="-37240"/>
            <a:ext cx="103179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 Gulf War</a:t>
            </a:r>
          </a:p>
        </p:txBody>
      </p:sp>
    </p:spTree>
    <p:extLst>
      <p:ext uri="{BB962C8B-B14F-4D97-AF65-F5344CB8AC3E}">
        <p14:creationId xmlns:p14="http://schemas.microsoft.com/office/powerpoint/2010/main" val="192609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124"/>
            <a:ext cx="12192000" cy="60877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0126" y="5025979"/>
            <a:ext cx="392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Blue = Coalition Nations</a:t>
            </a:r>
          </a:p>
        </p:txBody>
      </p:sp>
    </p:spTree>
    <p:extLst>
      <p:ext uri="{BB962C8B-B14F-4D97-AF65-F5344CB8AC3E}">
        <p14:creationId xmlns:p14="http://schemas.microsoft.com/office/powerpoint/2010/main" val="231615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57" y="188968"/>
            <a:ext cx="9174685" cy="5707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48488" y="5999977"/>
            <a:ext cx="729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US Nighthawk – one of the key players in Desert Storm.</a:t>
            </a:r>
          </a:p>
        </p:txBody>
      </p:sp>
    </p:spTree>
    <p:extLst>
      <p:ext uri="{BB962C8B-B14F-4D97-AF65-F5344CB8AC3E}">
        <p14:creationId xmlns:p14="http://schemas.microsoft.com/office/powerpoint/2010/main" val="239547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9451</TotalTime>
  <Words>1008</Words>
  <Application>Microsoft Office PowerPoint</Application>
  <PresentationFormat>Widescreen</PresentationFormat>
  <Paragraphs>134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Carmela Martinez</cp:lastModifiedBy>
  <cp:revision>132</cp:revision>
  <cp:lastPrinted>2019-11-01T15:31:24Z</cp:lastPrinted>
  <dcterms:created xsi:type="dcterms:W3CDTF">2014-01-24T03:27:02Z</dcterms:created>
  <dcterms:modified xsi:type="dcterms:W3CDTF">2019-11-02T14:42:19Z</dcterms:modified>
</cp:coreProperties>
</file>