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95" r:id="rId5"/>
    <p:sldId id="555" r:id="rId6"/>
    <p:sldId id="403" r:id="rId7"/>
    <p:sldId id="405" r:id="rId8"/>
    <p:sldId id="406" r:id="rId9"/>
    <p:sldId id="529" r:id="rId10"/>
    <p:sldId id="530" r:id="rId11"/>
    <p:sldId id="531" r:id="rId12"/>
    <p:sldId id="532" r:id="rId13"/>
    <p:sldId id="534" r:id="rId14"/>
    <p:sldId id="533" r:id="rId15"/>
    <p:sldId id="535" r:id="rId16"/>
    <p:sldId id="536" r:id="rId17"/>
    <p:sldId id="537" r:id="rId18"/>
    <p:sldId id="523" r:id="rId19"/>
    <p:sldId id="524" r:id="rId20"/>
    <p:sldId id="525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F"/>
    <a:srgbClr val="FE9797"/>
    <a:srgbClr val="FCABEE"/>
    <a:srgbClr val="008000"/>
    <a:srgbClr val="F7941D"/>
    <a:srgbClr val="0C5EB1"/>
    <a:srgbClr val="873E4F"/>
    <a:srgbClr val="CFD857"/>
    <a:srgbClr val="66CCCC"/>
    <a:srgbClr val="A3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32962" y="2963488"/>
            <a:ext cx="3611694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Eyes Wide Open" panose="02000506000000020004"/>
              </a:rPr>
              <a:t>Where People Live &amp; Trade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Eyes Wide Open" panose="02000506000000020004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00321" y="-933733"/>
            <a:ext cx="6420480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Deserts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land in the Middle East, and more than half of it is covered by large desert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most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region is desert.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Rub al-Khali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in southern Saudi Arabia.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 located between Syria and Iraq.</a:t>
            </a:r>
          </a:p>
          <a:p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desert areas are not a favorable place to live due to the extremely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Food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find; however, oases provide a temporary water source.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(desert nomads) have called the desert home for thousands of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live in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in huts.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most people have moved away from the desert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last 50 years, residents have been exchanging the harsh nomadic life for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Saudi Arabia, only about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remains as nomadic herders.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Bedouins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herders.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trade animals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people who live in towns along the desert’s 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people have left the desert behind and have moved to cities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travel across the desert in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even use All Terrain Vehicles (ATVs) to maneuver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altLang="en-US" sz="1200" dirty="0">
              <a:latin typeface="KG First Time In Forever" panose="02000506000000020003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709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0" y="246122"/>
            <a:ext cx="717846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31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12612" y="0"/>
            <a:ext cx="287001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Bedouins are sheep, camel, and goat herders.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trade animals and hand-made goods with people who live in towns along the desert’s edge.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people have left the desert behind and have moved to cities to find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8527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6"/>
          <a:stretch/>
        </p:blipFill>
        <p:spPr>
          <a:xfrm>
            <a:off x="124585" y="2991580"/>
            <a:ext cx="552385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dailygalaxy.com/.a/6a00d8341bf7f753ef01347f9f1cf9970c-500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00" y="61998"/>
            <a:ext cx="728605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7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50773" y="0"/>
            <a:ext cx="319369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TRAVEL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travel across the desert in camel caravans.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even use All Terrain Vehicles (ATVs) to maneuver across the sand.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93311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684942"/>
            <a:ext cx="8229600" cy="54881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95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7820" y="2414218"/>
            <a:ext cx="4548360" cy="200824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RIVERS</a:t>
            </a:r>
          </a:p>
        </p:txBody>
      </p:sp>
    </p:spTree>
    <p:extLst>
      <p:ext uri="{BB962C8B-B14F-4D97-AF65-F5344CB8AC3E}">
        <p14:creationId xmlns:p14="http://schemas.microsoft.com/office/powerpoint/2010/main" val="67910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313980" y="0"/>
            <a:ext cx="266726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Rivers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Tigris River runs through Turkey and Iraq and joins with the Euphrates to become the Shatt al Arab, which empties into the Persian Gulf.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Euphrates River runs through Turkey, Syria, and Iraq.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Jordan River forms part of the border for Syria, Jordan, and Israel.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5358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48" y="3251152"/>
            <a:ext cx="5394960" cy="348874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" y="95160"/>
            <a:ext cx="5212080" cy="42737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59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693508" y="0"/>
            <a:ext cx="19082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31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are built near rivers to take advantage of the scarce water sources in Southwest Asia.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Access to water for bathing and drinking make the area much easier to live 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grow crops by rivers and in river valleys because they provide a source of irrigation.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also provide a good source of food (fish).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6654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01" y="120433"/>
            <a:ext cx="7750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Baghdad, Iraq &amp; the Tigris River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2" y="1094601"/>
            <a:ext cx="827360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69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32962" y="2963488"/>
            <a:ext cx="3611694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Eyes Wide Open" panose="02000506000000020004"/>
              </a:rPr>
              <a:t>Where People Live &amp; Trade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Eyes Wide Open" panose="02000506000000020004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88430" y="-1310759"/>
            <a:ext cx="642048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Tigris River runs through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joins with the Euphrates to become the Shatt al Arab, which empties into the Persian Gulf.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runs through Turkey, Syria, and Iraq.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forms part of the border for Syria, Jordan, and Israel.</a:t>
            </a:r>
            <a:endParaRPr lang="en-US" sz="13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are built near rivers to take advantage of the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Southwest Asia.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Access to water for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make the area much easier to live 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Farmers grow crops by rivers and in river valleys because they provide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also provide a good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(fish).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5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countries that have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population increases around port cities.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Here, there are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transportation, shipbuilding, and repair.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major port cities along the Aegean, Black, and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port cities along the Red Sea and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5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and towns on rivers have become major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people in these cities make a living working in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are also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people in cities to use to ship goods to other merchants.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are also important areas of income for people who live near rivers.</a:t>
            </a:r>
          </a:p>
          <a:p>
            <a:endParaRPr lang="en-US" sz="135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TRADE</a:t>
            </a:r>
          </a:p>
          <a:p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have always provided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transportation.</a:t>
            </a:r>
          </a:p>
          <a:p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use boats for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along rivers.</a:t>
            </a:r>
          </a:p>
          <a:p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waterways are also important to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they have helped make the region a center for shipping and trade for hundreds of years.</a:t>
            </a:r>
          </a:p>
          <a:p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a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5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between Asia, Africa, and Europe.</a:t>
            </a:r>
          </a:p>
          <a:p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endParaRPr lang="en-US" altLang="en-US" sz="1200" dirty="0">
              <a:latin typeface="KG First Time In Forever" panose="02000506000000020003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832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693508" y="0"/>
            <a:ext cx="19082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3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countries that have a deep-sea harbor, the population increases around port cities.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Here, there are employment opportunities in transportation, shipbuilding, and repair.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major port cities along the Aegean, Black, and Mediterranean Seas.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port cities along the Red Sea and Persian Gulf.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1698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7" y="1006474"/>
            <a:ext cx="830677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3401" y="120433"/>
            <a:ext cx="7750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Marmaris, Turkey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82691" y="0"/>
            <a:ext cx="272985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324695"/>
            <a:ext cx="779877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Cities and towns on rivers have become major hubs of industry.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people in these cities make a living working in industrial factories.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9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are also important trade routes for people in cities to use to ship goods to other merchants.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9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Farming and fishing are also important areas of income for people who live near rivers.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1329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3" y="211079"/>
            <a:ext cx="5212080" cy="40133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02" y="3493865"/>
            <a:ext cx="4846320" cy="32308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3044" y="4539531"/>
            <a:ext cx="36410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 Aqaba, Jordan &amp; the Jordan River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12610" y="0"/>
            <a:ext cx="287001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324695"/>
            <a:ext cx="779877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Rivers have always provided important routes for transportation.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use boats for travel and trade along rivers.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waterways are also important to national economies because they have helped make the region a center for shipping and trade for hundreds of years.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region is a trade hub between Asia, Africa, and Europe.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7723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" y="1151009"/>
            <a:ext cx="8686800" cy="48827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22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61473" y="1733831"/>
            <a:ext cx="5316007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1397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Where People</a:t>
            </a:r>
          </a:p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1397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Live &amp; 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5116" y="594777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Southwest Asia: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3432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4328" y="2414218"/>
            <a:ext cx="5695342" cy="200824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DESERTS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987483" y="0"/>
            <a:ext cx="332026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Deserts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2.8 million miles of land in the Middle East, and more than half of it is covered by large desert areas.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most common landform in the region is desert.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Rub al-Khali (or “empty quarter”) is in southern Saudi Arabia.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Great Syrian Desert is located between Syria and Iraq.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7545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241407"/>
            <a:ext cx="8229600" cy="5295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194" y="58008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</a:rPr>
              <a:t>In some places, temperatures can reach 125</a:t>
            </a:r>
            <a:r>
              <a:rPr lang="en-US" sz="2800" dirty="0">
                <a:latin typeface="Chinacat" panose="00000400000000000000" pitchFamily="2" charset="0"/>
              </a:rPr>
              <a:t>°</a:t>
            </a:r>
            <a:r>
              <a:rPr lang="en-US" sz="2800" dirty="0">
                <a:latin typeface="KG First Time In Forever" panose="02000506000000020003" pitchFamily="2" charset="0"/>
              </a:rPr>
              <a:t>F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37547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693512" y="0"/>
            <a:ext cx="19082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desert areas are not a favorable place to live due to the extremely hot and arid climate.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Food and water is difficult to find; however, oases provide a temporary water source.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Bedouins (desert nomads) have called the desert home for thousands of years.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live in tent camps and in huts.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62932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6" y="227934"/>
            <a:ext cx="5486400" cy="36129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39" y="2994547"/>
            <a:ext cx="5486400" cy="36523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8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693512" y="0"/>
            <a:ext cx="19082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Eyes Wide Open" panose="02000506000000020004"/>
              </a:rPr>
              <a:t>LIVE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 discovery of oil, most people have moved away from the desert areas.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last 50 years, residents have been exchanging the harsh nomadic life for work in the cities.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Saudi Arabia, only about 1% of the population remains as nomadic herders.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7553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e806270-d121-4cfa-8b9b-1627ac8bf0dd" xsi:nil="true"/>
    <Self_Registration_Enabled xmlns="0e806270-d121-4cfa-8b9b-1627ac8bf0dd" xsi:nil="true"/>
    <Templates xmlns="0e806270-d121-4cfa-8b9b-1627ac8bf0dd" xsi:nil="true"/>
    <Student_Groups xmlns="0e806270-d121-4cfa-8b9b-1627ac8bf0dd">
      <UserInfo>
        <DisplayName/>
        <AccountId xsi:nil="true"/>
        <AccountType/>
      </UserInfo>
    </Student_Groups>
    <AppVersion xmlns="0e806270-d121-4cfa-8b9b-1627ac8bf0dd" xsi:nil="true"/>
    <Invited_Teachers xmlns="0e806270-d121-4cfa-8b9b-1627ac8bf0dd" xsi:nil="true"/>
    <Self_Registration_Enabled0 xmlns="0e806270-d121-4cfa-8b9b-1627ac8bf0dd" xsi:nil="true"/>
    <Students xmlns="0e806270-d121-4cfa-8b9b-1627ac8bf0dd">
      <UserInfo>
        <DisplayName/>
        <AccountId xsi:nil="true"/>
        <AccountType/>
      </UserInfo>
    </Students>
    <CultureName xmlns="0e806270-d121-4cfa-8b9b-1627ac8bf0dd" xsi:nil="true"/>
    <Has_Teacher_Only_SectionGroup xmlns="0e806270-d121-4cfa-8b9b-1627ac8bf0dd" xsi:nil="true"/>
    <FolderType xmlns="0e806270-d121-4cfa-8b9b-1627ac8bf0dd" xsi:nil="true"/>
    <Owner xmlns="0e806270-d121-4cfa-8b9b-1627ac8bf0dd">
      <UserInfo>
        <DisplayName/>
        <AccountId xsi:nil="true"/>
        <AccountType/>
      </UserInfo>
    </Owner>
    <Is_Collaboration_Space_Locked xmlns="0e806270-d121-4cfa-8b9b-1627ac8bf0dd" xsi:nil="true"/>
    <NotebookType xmlns="0e806270-d121-4cfa-8b9b-1627ac8bf0dd" xsi:nil="true"/>
    <Teachers xmlns="0e806270-d121-4cfa-8b9b-1627ac8bf0dd">
      <UserInfo>
        <DisplayName/>
        <AccountId xsi:nil="true"/>
        <AccountType/>
      </UserInfo>
    </Teachers>
    <DefaultSectionNames xmlns="0e806270-d121-4cfa-8b9b-1627ac8bf0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29" ma:contentTypeDescription="Create a new document." ma:contentTypeScope="" ma:versionID="6f92f66f72defd55d291281368289c04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768787f0d86e1ac38202c29be93ec5d2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Self_Registration_Enabled0" ma:index="24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30E49-2BBF-4B9B-8F48-C8C26BABFD64}">
  <ds:schemaRefs>
    <ds:schemaRef ds:uri="http://schemas.microsoft.com/office/2006/metadata/properties"/>
    <ds:schemaRef ds:uri="http://www.w3.org/XML/1998/namespace"/>
    <ds:schemaRef ds:uri="http://purl.org/dc/elements/1.1/"/>
    <ds:schemaRef ds:uri="0e806270-d121-4cfa-8b9b-1627ac8bf0d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3c86a63-cfa1-41ab-9d88-bd294eaf28f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589DFF-E3AA-449C-A470-00A70812B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106F9-AD44-41AD-B95C-1B53A1428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4593</TotalTime>
  <Words>1155</Words>
  <Application>Microsoft Office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Chinacat</vt:lpstr>
      <vt:lpstr>KBScaredStraight</vt:lpstr>
      <vt:lpstr>KG Eyes Wide Open</vt:lpstr>
      <vt:lpstr>KG First Time In Forever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174</cp:revision>
  <dcterms:created xsi:type="dcterms:W3CDTF">2014-12-29T15:18:45Z</dcterms:created>
  <dcterms:modified xsi:type="dcterms:W3CDTF">2019-09-16T21:16:20Z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0x010100C8EBAAB79ACCC74BB7EF086B3AE90D65</vt:lpwstr>
  </property>
</Properties>
</file>