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2"/>
  </p:notesMasterIdLst>
  <p:handoutMasterIdLst>
    <p:handoutMasterId r:id="rId13"/>
  </p:handoutMasterIdLst>
  <p:sldIdLst>
    <p:sldId id="279" r:id="rId4"/>
    <p:sldId id="257" r:id="rId5"/>
    <p:sldId id="280" r:id="rId6"/>
    <p:sldId id="281" r:id="rId7"/>
    <p:sldId id="282" r:id="rId8"/>
    <p:sldId id="283" r:id="rId9"/>
    <p:sldId id="284" r:id="rId10"/>
    <p:sldId id="285" r:id="rId11"/>
  </p:sldIdLst>
  <p:sldSz cx="9144000" cy="6858000" type="screen4x3"/>
  <p:notesSz cx="6980238"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19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91" autoAdjust="0"/>
    <p:restoredTop sz="94645" autoAdjust="0"/>
  </p:normalViewPr>
  <p:slideViewPr>
    <p:cSldViewPr>
      <p:cViewPr varScale="1">
        <p:scale>
          <a:sx n="84" d="100"/>
          <a:sy n="84" d="100"/>
        </p:scale>
        <p:origin x="869"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1026"/>
          <p:cNvSpPr>
            <a:spLocks noGrp="1" noChangeArrowheads="1"/>
          </p:cNvSpPr>
          <p:nvPr>
            <p:ph type="hdr" sz="quarter"/>
          </p:nvPr>
        </p:nvSpPr>
        <p:spPr bwMode="auto">
          <a:xfrm>
            <a:off x="0" y="1"/>
            <a:ext cx="3025073" cy="456595"/>
          </a:xfrm>
          <a:prstGeom prst="rect">
            <a:avLst/>
          </a:prstGeom>
          <a:noFill/>
          <a:ln w="9525">
            <a:noFill/>
            <a:miter lim="800000"/>
            <a:headEnd/>
            <a:tailEnd/>
          </a:ln>
          <a:effectLst/>
        </p:spPr>
        <p:txBody>
          <a:bodyPr vert="horz" wrap="square" lIns="92128" tIns="46064" rIns="92128" bIns="46064" numCol="1" anchor="t" anchorCtr="0" compatLnSpc="1">
            <a:prstTxWarp prst="textNoShape">
              <a:avLst/>
            </a:prstTxWarp>
          </a:bodyPr>
          <a:lstStyle>
            <a:lvl1pPr defTabSz="921446">
              <a:defRPr sz="1200"/>
            </a:lvl1pPr>
          </a:lstStyle>
          <a:p>
            <a:pPr>
              <a:defRPr/>
            </a:pPr>
            <a:endParaRPr lang="en-US"/>
          </a:p>
        </p:txBody>
      </p:sp>
      <p:sp>
        <p:nvSpPr>
          <p:cNvPr id="47107" name="Rectangle 1027"/>
          <p:cNvSpPr>
            <a:spLocks noGrp="1" noChangeArrowheads="1"/>
          </p:cNvSpPr>
          <p:nvPr>
            <p:ph type="dt" sz="quarter" idx="1"/>
          </p:nvPr>
        </p:nvSpPr>
        <p:spPr bwMode="auto">
          <a:xfrm>
            <a:off x="3955166" y="1"/>
            <a:ext cx="3025072" cy="456595"/>
          </a:xfrm>
          <a:prstGeom prst="rect">
            <a:avLst/>
          </a:prstGeom>
          <a:noFill/>
          <a:ln w="9525">
            <a:noFill/>
            <a:miter lim="800000"/>
            <a:headEnd/>
            <a:tailEnd/>
          </a:ln>
          <a:effectLst/>
        </p:spPr>
        <p:txBody>
          <a:bodyPr vert="horz" wrap="square" lIns="92128" tIns="46064" rIns="92128" bIns="46064" numCol="1" anchor="t" anchorCtr="0" compatLnSpc="1">
            <a:prstTxWarp prst="textNoShape">
              <a:avLst/>
            </a:prstTxWarp>
          </a:bodyPr>
          <a:lstStyle>
            <a:lvl1pPr algn="r" defTabSz="921446">
              <a:defRPr sz="1200"/>
            </a:lvl1pPr>
          </a:lstStyle>
          <a:p>
            <a:pPr>
              <a:defRPr/>
            </a:pPr>
            <a:endParaRPr lang="en-US"/>
          </a:p>
        </p:txBody>
      </p:sp>
      <p:sp>
        <p:nvSpPr>
          <p:cNvPr id="47108" name="Rectangle 1028"/>
          <p:cNvSpPr>
            <a:spLocks noGrp="1" noChangeArrowheads="1"/>
          </p:cNvSpPr>
          <p:nvPr>
            <p:ph type="ftr" sz="quarter" idx="2"/>
          </p:nvPr>
        </p:nvSpPr>
        <p:spPr bwMode="auto">
          <a:xfrm>
            <a:off x="0" y="8687405"/>
            <a:ext cx="3025073" cy="456595"/>
          </a:xfrm>
          <a:prstGeom prst="rect">
            <a:avLst/>
          </a:prstGeom>
          <a:noFill/>
          <a:ln w="9525">
            <a:noFill/>
            <a:miter lim="800000"/>
            <a:headEnd/>
            <a:tailEnd/>
          </a:ln>
          <a:effectLst/>
        </p:spPr>
        <p:txBody>
          <a:bodyPr vert="horz" wrap="square" lIns="92128" tIns="46064" rIns="92128" bIns="46064" numCol="1" anchor="b" anchorCtr="0" compatLnSpc="1">
            <a:prstTxWarp prst="textNoShape">
              <a:avLst/>
            </a:prstTxWarp>
          </a:bodyPr>
          <a:lstStyle>
            <a:lvl1pPr defTabSz="921446">
              <a:defRPr sz="1200"/>
            </a:lvl1pPr>
          </a:lstStyle>
          <a:p>
            <a:pPr>
              <a:defRPr/>
            </a:pPr>
            <a:endParaRPr lang="en-US"/>
          </a:p>
        </p:txBody>
      </p:sp>
      <p:sp>
        <p:nvSpPr>
          <p:cNvPr id="47109" name="Rectangle 1029"/>
          <p:cNvSpPr>
            <a:spLocks noGrp="1" noChangeArrowheads="1"/>
          </p:cNvSpPr>
          <p:nvPr>
            <p:ph type="sldNum" sz="quarter" idx="3"/>
          </p:nvPr>
        </p:nvSpPr>
        <p:spPr bwMode="auto">
          <a:xfrm>
            <a:off x="3955166" y="8687405"/>
            <a:ext cx="3025072" cy="456595"/>
          </a:xfrm>
          <a:prstGeom prst="rect">
            <a:avLst/>
          </a:prstGeom>
          <a:noFill/>
          <a:ln w="9525">
            <a:noFill/>
            <a:miter lim="800000"/>
            <a:headEnd/>
            <a:tailEnd/>
          </a:ln>
          <a:effectLst/>
        </p:spPr>
        <p:txBody>
          <a:bodyPr vert="horz" wrap="square" lIns="92128" tIns="46064" rIns="92128" bIns="46064" numCol="1" anchor="b" anchorCtr="0" compatLnSpc="1">
            <a:prstTxWarp prst="textNoShape">
              <a:avLst/>
            </a:prstTxWarp>
          </a:bodyPr>
          <a:lstStyle>
            <a:lvl1pPr algn="r" defTabSz="921446">
              <a:defRPr sz="1200"/>
            </a:lvl1pPr>
          </a:lstStyle>
          <a:p>
            <a:pPr>
              <a:defRPr/>
            </a:pPr>
            <a:fld id="{503E8C56-F9E5-4CD0-8F72-92CD03941ECE}" type="slidenum">
              <a:rPr lang="en-US"/>
              <a:pPr>
                <a:defRPr/>
              </a:pPr>
              <a:t>‹#›</a:t>
            </a:fld>
            <a:endParaRPr lang="en-US"/>
          </a:p>
        </p:txBody>
      </p:sp>
    </p:spTree>
    <p:extLst>
      <p:ext uri="{BB962C8B-B14F-4D97-AF65-F5344CB8AC3E}">
        <p14:creationId xmlns:p14="http://schemas.microsoft.com/office/powerpoint/2010/main" val="1733495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3025073" cy="456595"/>
          </a:xfrm>
          <a:prstGeom prst="rect">
            <a:avLst/>
          </a:prstGeom>
          <a:noFill/>
          <a:ln w="9525">
            <a:noFill/>
            <a:miter lim="800000"/>
            <a:headEnd/>
            <a:tailEnd/>
          </a:ln>
          <a:effectLst/>
        </p:spPr>
        <p:txBody>
          <a:bodyPr vert="horz" wrap="square" lIns="92128" tIns="46064" rIns="92128" bIns="46064" numCol="1" anchor="t" anchorCtr="0" compatLnSpc="1">
            <a:prstTxWarp prst="textNoShape">
              <a:avLst/>
            </a:prstTxWarp>
          </a:bodyPr>
          <a:lstStyle>
            <a:lvl1pPr defTabSz="921446">
              <a:defRPr sz="1200"/>
            </a:lvl1pPr>
          </a:lstStyle>
          <a:p>
            <a:pPr>
              <a:defRPr/>
            </a:pPr>
            <a:endParaRPr lang="en-US"/>
          </a:p>
        </p:txBody>
      </p:sp>
      <p:sp>
        <p:nvSpPr>
          <p:cNvPr id="5123" name="Rectangle 3"/>
          <p:cNvSpPr>
            <a:spLocks noGrp="1" noChangeArrowheads="1"/>
          </p:cNvSpPr>
          <p:nvPr>
            <p:ph type="dt" idx="1"/>
          </p:nvPr>
        </p:nvSpPr>
        <p:spPr bwMode="auto">
          <a:xfrm>
            <a:off x="3955166" y="1"/>
            <a:ext cx="3025072" cy="456595"/>
          </a:xfrm>
          <a:prstGeom prst="rect">
            <a:avLst/>
          </a:prstGeom>
          <a:noFill/>
          <a:ln w="9525">
            <a:noFill/>
            <a:miter lim="800000"/>
            <a:headEnd/>
            <a:tailEnd/>
          </a:ln>
          <a:effectLst/>
        </p:spPr>
        <p:txBody>
          <a:bodyPr vert="horz" wrap="square" lIns="92128" tIns="46064" rIns="92128" bIns="46064" numCol="1" anchor="t" anchorCtr="0" compatLnSpc="1">
            <a:prstTxWarp prst="textNoShape">
              <a:avLst/>
            </a:prstTxWarp>
          </a:bodyPr>
          <a:lstStyle>
            <a:lvl1pPr algn="r" defTabSz="921446">
              <a:defRPr sz="12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203325" y="685800"/>
            <a:ext cx="4573588"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0093" y="4343704"/>
            <a:ext cx="5120053" cy="4113892"/>
          </a:xfrm>
          <a:prstGeom prst="rect">
            <a:avLst/>
          </a:prstGeom>
          <a:noFill/>
          <a:ln w="9525">
            <a:noFill/>
            <a:miter lim="800000"/>
            <a:headEnd/>
            <a:tailEnd/>
          </a:ln>
          <a:effectLst/>
        </p:spPr>
        <p:txBody>
          <a:bodyPr vert="horz" wrap="square" lIns="92128" tIns="46064" rIns="92128" bIns="4606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7405"/>
            <a:ext cx="3025073" cy="456595"/>
          </a:xfrm>
          <a:prstGeom prst="rect">
            <a:avLst/>
          </a:prstGeom>
          <a:noFill/>
          <a:ln w="9525">
            <a:noFill/>
            <a:miter lim="800000"/>
            <a:headEnd/>
            <a:tailEnd/>
          </a:ln>
          <a:effectLst/>
        </p:spPr>
        <p:txBody>
          <a:bodyPr vert="horz" wrap="square" lIns="92128" tIns="46064" rIns="92128" bIns="46064" numCol="1" anchor="b" anchorCtr="0" compatLnSpc="1">
            <a:prstTxWarp prst="textNoShape">
              <a:avLst/>
            </a:prstTxWarp>
          </a:bodyPr>
          <a:lstStyle>
            <a:lvl1pPr defTabSz="921446">
              <a:defRPr sz="1200"/>
            </a:lvl1pPr>
          </a:lstStyle>
          <a:p>
            <a:pPr>
              <a:defRPr/>
            </a:pPr>
            <a:endParaRPr lang="en-US"/>
          </a:p>
        </p:txBody>
      </p:sp>
      <p:sp>
        <p:nvSpPr>
          <p:cNvPr id="5127" name="Rectangle 7"/>
          <p:cNvSpPr>
            <a:spLocks noGrp="1" noChangeArrowheads="1"/>
          </p:cNvSpPr>
          <p:nvPr>
            <p:ph type="sldNum" sz="quarter" idx="5"/>
          </p:nvPr>
        </p:nvSpPr>
        <p:spPr bwMode="auto">
          <a:xfrm>
            <a:off x="3955166" y="8687405"/>
            <a:ext cx="3025072" cy="456595"/>
          </a:xfrm>
          <a:prstGeom prst="rect">
            <a:avLst/>
          </a:prstGeom>
          <a:noFill/>
          <a:ln w="9525">
            <a:noFill/>
            <a:miter lim="800000"/>
            <a:headEnd/>
            <a:tailEnd/>
          </a:ln>
          <a:effectLst/>
        </p:spPr>
        <p:txBody>
          <a:bodyPr vert="horz" wrap="square" lIns="92128" tIns="46064" rIns="92128" bIns="46064" numCol="1" anchor="b" anchorCtr="0" compatLnSpc="1">
            <a:prstTxWarp prst="textNoShape">
              <a:avLst/>
            </a:prstTxWarp>
          </a:bodyPr>
          <a:lstStyle>
            <a:lvl1pPr algn="r" defTabSz="921446">
              <a:defRPr sz="1200"/>
            </a:lvl1pPr>
          </a:lstStyle>
          <a:p>
            <a:pPr>
              <a:defRPr/>
            </a:pPr>
            <a:fld id="{39C48069-8ECA-47DE-B5EA-5A3C936722F4}" type="slidenum">
              <a:rPr lang="en-US"/>
              <a:pPr>
                <a:defRPr/>
              </a:pPr>
              <a:t>‹#›</a:t>
            </a:fld>
            <a:endParaRPr lang="en-US"/>
          </a:p>
        </p:txBody>
      </p:sp>
    </p:spTree>
    <p:extLst>
      <p:ext uri="{BB962C8B-B14F-4D97-AF65-F5344CB8AC3E}">
        <p14:creationId xmlns:p14="http://schemas.microsoft.com/office/powerpoint/2010/main" val="22852590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8F97119A-2238-4C7D-B961-E0CE903E6AE0}" type="slidenum">
              <a:rPr lang="en-US" smtClean="0"/>
              <a:pPr/>
              <a:t>1</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698328" y="4343704"/>
            <a:ext cx="5583584" cy="4113892"/>
          </a:xfrm>
          <a:noFill/>
          <a:ln/>
        </p:spPr>
        <p:txBody>
          <a:bodyPr/>
          <a:lstStyle/>
          <a:p>
            <a:pPr eaLnBrk="1" hangingPunct="1"/>
            <a:endParaRPr lang="en-US" smtClean="0"/>
          </a:p>
        </p:txBody>
      </p:sp>
    </p:spTree>
    <p:extLst>
      <p:ext uri="{BB962C8B-B14F-4D97-AF65-F5344CB8AC3E}">
        <p14:creationId xmlns:p14="http://schemas.microsoft.com/office/powerpoint/2010/main" val="855427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F623055-5C5F-49CF-904D-21A28F0EDCA6}" type="slidenum">
              <a:rPr lang="en-US" smtClean="0"/>
              <a:pPr/>
              <a:t>2</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t>This is an essential question for this section of the chapter. </a:t>
            </a:r>
          </a:p>
        </p:txBody>
      </p:sp>
    </p:spTree>
    <p:extLst>
      <p:ext uri="{BB962C8B-B14F-4D97-AF65-F5344CB8AC3E}">
        <p14:creationId xmlns:p14="http://schemas.microsoft.com/office/powerpoint/2010/main" val="695394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3BCC6CC-E444-496C-8139-ACDE77749A78}" type="slidenum">
              <a:rPr lang="en-US" smtClean="0"/>
              <a:pPr/>
              <a:t>3</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701055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0E4A916-FB91-4C45-A716-3F9EAC6C7CA4}" type="slidenum">
              <a:rPr lang="en-US" smtClean="0"/>
              <a:pPr/>
              <a:t>4</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39266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D55E3DF2-1ADD-4989-846F-6BC6491B9BD1}" type="slidenum">
              <a:rPr lang="en-US" smtClean="0"/>
              <a:pPr/>
              <a:t>5</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38939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1F756D65-294B-4858-8298-59A2F321493E}" type="slidenum">
              <a:rPr lang="en-US" smtClean="0"/>
              <a:pPr/>
              <a:t>6</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36871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0D184B0-DA9C-483D-8AAC-306FC18279A0}" type="slidenum">
              <a:rPr lang="en-US" smtClean="0"/>
              <a:pPr/>
              <a:t>7</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9596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4CDC55CE-A3FD-4EB1-AD62-EED956CE8873}" type="slidenum">
              <a:rPr lang="en-US" smtClean="0"/>
              <a:pPr/>
              <a:t>8</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41862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 Box 5"/>
          <p:cNvSpPr txBox="1">
            <a:spLocks noChangeArrowheads="1"/>
          </p:cNvSpPr>
          <p:nvPr userDrawn="1"/>
        </p:nvSpPr>
        <p:spPr bwMode="auto">
          <a:xfrm>
            <a:off x="381000" y="6400800"/>
            <a:ext cx="1981200" cy="244475"/>
          </a:xfrm>
          <a:prstGeom prst="rect">
            <a:avLst/>
          </a:prstGeom>
          <a:noFill/>
          <a:ln w="9525">
            <a:noFill/>
            <a:miter lim="800000"/>
            <a:headEnd/>
            <a:tailEnd/>
          </a:ln>
          <a:effectLst/>
        </p:spPr>
        <p:txBody>
          <a:bodyPr>
            <a:spAutoFit/>
          </a:bodyPr>
          <a:lstStyle/>
          <a:p>
            <a:pPr>
              <a:spcBef>
                <a:spcPct val="50000"/>
              </a:spcBef>
              <a:defRPr/>
            </a:pPr>
            <a:r>
              <a:rPr lang="en-US" sz="1000">
                <a:effectLst>
                  <a:outerShdw blurRad="38100" dist="38100" dir="2700000" algn="tl">
                    <a:srgbClr val="C0C0C0"/>
                  </a:outerShdw>
                </a:effectLst>
                <a:latin typeface="Arial" charset="0"/>
              </a:rPr>
              <a:t>© 2005 Clairmont Press</a:t>
            </a:r>
          </a:p>
        </p:txBody>
      </p:sp>
      <p:sp>
        <p:nvSpPr>
          <p:cNvPr id="7170" name="Rectangle 2"/>
          <p:cNvSpPr>
            <a:spLocks noGrp="1" noChangeArrowheads="1"/>
          </p:cNvSpPr>
          <p:nvPr>
            <p:ph type="ctrTitle"/>
          </p:nvPr>
        </p:nvSpPr>
        <p:spPr>
          <a:xfrm>
            <a:off x="762000" y="838200"/>
            <a:ext cx="7772400" cy="11430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2743200" y="2971800"/>
            <a:ext cx="6096000" cy="1752600"/>
          </a:xfrm>
        </p:spPr>
        <p:txBody>
          <a:bodyPr/>
          <a:lstStyle>
            <a:lvl1pPr marL="0" indent="0" algn="ctr">
              <a:buFontTx/>
              <a:buNone/>
              <a:defRPr>
                <a:latin typeface="Arial Black" pitchFamily="34" charset="0"/>
              </a:defRPr>
            </a:lvl1pPr>
          </a:lstStyle>
          <a:p>
            <a:r>
              <a:rPr lang="en-US"/>
              <a:t>Click to edit Master subtitle style</a:t>
            </a:r>
          </a:p>
        </p:txBody>
      </p:sp>
      <p:sp>
        <p:nvSpPr>
          <p:cNvPr id="5" name="Rectangle 4"/>
          <p:cNvSpPr>
            <a:spLocks noGrp="1" noChangeArrowheads="1"/>
          </p:cNvSpPr>
          <p:nvPr>
            <p:ph type="sldNum" sz="quarter" idx="10"/>
          </p:nvPr>
        </p:nvSpPr>
        <p:spPr>
          <a:xfrm>
            <a:off x="6553200" y="6248400"/>
            <a:ext cx="1905000" cy="457200"/>
          </a:xfrm>
        </p:spPr>
        <p:txBody>
          <a:bodyPr/>
          <a:lstStyle>
            <a:lvl1pPr>
              <a:defRPr/>
            </a:lvl1pPr>
          </a:lstStyle>
          <a:p>
            <a:pPr>
              <a:defRPr/>
            </a:pPr>
            <a:fld id="{6944A4E5-1453-4AF9-8038-C82D7F4DAD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E5E8934-5778-4F79-BAC8-45D585BE4AD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D85F3A6-0897-42AD-8E34-2CB606E0A8F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458200" cy="4953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pPr>
              <a:defRPr/>
            </a:pPr>
            <a:fld id="{703A6488-B502-4E08-80E7-3F45BB5A87C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pPr>
              <a:defRPr/>
            </a:pPr>
            <a:fld id="{E63C5F9F-64EA-4252-9A19-632F7E061277}"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pPr>
              <a:defRPr/>
            </a:pPr>
            <a:fld id="{6741B753-3F84-4276-BCB7-64B18E7FC850}"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8686800" y="6553200"/>
            <a:ext cx="457200" cy="304800"/>
          </a:xfrm>
          <a:prstGeom prst="rect">
            <a:avLst/>
          </a:prstGeom>
        </p:spPr>
        <p:txBody>
          <a:bodyPr/>
          <a:lstStyle>
            <a:lvl1pPr>
              <a:defRPr/>
            </a:lvl1pPr>
          </a:lstStyle>
          <a:p>
            <a:pPr>
              <a:defRPr/>
            </a:pPr>
            <a:fld id="{4BCABA46-B4D9-4F70-AFDC-29F9C04C4558}"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686800" y="6553200"/>
            <a:ext cx="457200" cy="304800"/>
          </a:xfrm>
          <a:prstGeom prst="rect">
            <a:avLst/>
          </a:prstGeom>
        </p:spPr>
        <p:txBody>
          <a:bodyPr/>
          <a:lstStyle>
            <a:lvl1pPr>
              <a:defRPr/>
            </a:lvl1pPr>
          </a:lstStyle>
          <a:p>
            <a:pPr>
              <a:defRPr/>
            </a:pPr>
            <a:fld id="{3A938D5E-1A53-4412-AB2D-6E8B21A0E1D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686800" y="6553200"/>
            <a:ext cx="457200" cy="304800"/>
          </a:xfrm>
          <a:prstGeom prst="rect">
            <a:avLst/>
          </a:prstGeom>
        </p:spPr>
        <p:txBody>
          <a:bodyPr/>
          <a:lstStyle>
            <a:lvl1pPr>
              <a:defRPr/>
            </a:lvl1pPr>
          </a:lstStyle>
          <a:p>
            <a:pPr>
              <a:defRPr/>
            </a:pPr>
            <a:fld id="{02EE6069-35DB-462D-B3E9-C0D6D7FEA8B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pPr>
              <a:defRPr/>
            </a:pPr>
            <a:fld id="{4EA6BB2F-47D7-4E1F-972F-8557B1C04521}"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pPr>
              <a:defRPr/>
            </a:pPr>
            <a:fld id="{0D5A4AE4-738F-4359-9897-D101FB2E65D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9D368AC-B604-4F20-A448-380979915AA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458200" cy="4953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pPr>
              <a:defRPr/>
            </a:pPr>
            <a:fld id="{88CA326A-388E-446A-9863-196F593DD537}"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3246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6324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pPr>
              <a:defRPr/>
            </a:pPr>
            <a:fld id="{B44304CD-97F4-41FF-A941-E79456243B4A}"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458200" cy="4953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pPr>
              <a:defRPr/>
            </a:pPr>
            <a:fld id="{1E7E2F97-8F8E-4BC6-BB1F-0E7EC6823E10}"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pPr>
              <a:defRPr/>
            </a:pPr>
            <a:fld id="{76F52703-0C49-4DA7-9290-3ACDF795801F}"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pPr>
              <a:defRPr/>
            </a:pPr>
            <a:fld id="{B114D134-33E2-4D13-97FF-0C33E0629F5C}"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8686800" y="6553200"/>
            <a:ext cx="457200" cy="304800"/>
          </a:xfrm>
          <a:prstGeom prst="rect">
            <a:avLst/>
          </a:prstGeom>
        </p:spPr>
        <p:txBody>
          <a:bodyPr/>
          <a:lstStyle>
            <a:lvl1pPr>
              <a:defRPr/>
            </a:lvl1pPr>
          </a:lstStyle>
          <a:p>
            <a:pPr>
              <a:defRPr/>
            </a:pPr>
            <a:fld id="{8D664640-063B-4789-B60F-FE6467122A43}"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686800" y="6553200"/>
            <a:ext cx="457200" cy="304800"/>
          </a:xfrm>
          <a:prstGeom prst="rect">
            <a:avLst/>
          </a:prstGeom>
        </p:spPr>
        <p:txBody>
          <a:bodyPr/>
          <a:lstStyle>
            <a:lvl1pPr>
              <a:defRPr/>
            </a:lvl1pPr>
          </a:lstStyle>
          <a:p>
            <a:pPr>
              <a:defRPr/>
            </a:pPr>
            <a:fld id="{62EC49CB-28DF-4571-A2E0-96F8C5B6D429}"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686800" y="6553200"/>
            <a:ext cx="457200" cy="304800"/>
          </a:xfrm>
          <a:prstGeom prst="rect">
            <a:avLst/>
          </a:prstGeom>
        </p:spPr>
        <p:txBody>
          <a:bodyPr/>
          <a:lstStyle>
            <a:lvl1pPr>
              <a:defRPr/>
            </a:lvl1pPr>
          </a:lstStyle>
          <a:p>
            <a:pPr>
              <a:defRPr/>
            </a:pPr>
            <a:fld id="{AA766091-0D3E-4295-89C8-17EA6B458C47}"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pPr>
              <a:defRPr/>
            </a:pPr>
            <a:fld id="{4EB29E8C-6CB1-466E-9D81-86D29AB9EC76}"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pPr>
              <a:defRPr/>
            </a:pPr>
            <a:fld id="{35E8BD90-FD18-4C2A-987B-1928130F91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C8D9F22-F334-4B96-85B0-C069A816F96E}"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458200" cy="4953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pPr>
              <a:defRPr/>
            </a:pPr>
            <a:fld id="{1F4272F2-0671-4A7E-BE0D-E38F4091E41E}"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3246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6324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pPr>
              <a:defRPr/>
            </a:pPr>
            <a:fld id="{EA838023-5AE8-4A8E-AA0E-C57C9C2FDB0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1529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00200"/>
            <a:ext cx="41529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56D65688-B06B-44C6-B77F-A702E0C3314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06D689A-3F11-405D-B0D3-A127AFFD29E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F61D437B-07DB-4E1B-BE6C-3E303989F8C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899CD32-3CCF-406A-A370-AF54EBA556B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0F9A00F-FA11-419C-86D8-538591D1F69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089F220-AE5B-4BFA-915B-1C7A2B17D06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jpe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4582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686800" y="6553200"/>
            <a:ext cx="457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1308012-79E8-4371-89F6-8A1C7B9221F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7"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rtl="0" eaLnBrk="0" fontAlgn="base" hangingPunct="0">
        <a:spcBef>
          <a:spcPct val="0"/>
        </a:spcBef>
        <a:spcAft>
          <a:spcPct val="0"/>
        </a:spcAft>
        <a:defRPr sz="4800">
          <a:solidFill>
            <a:srgbClr val="FF1907"/>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2pPr>
      <a:lvl3pPr algn="ctr" rtl="0" eaLnBrk="0" fontAlgn="base" hangingPunct="0">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3pPr>
      <a:lvl4pPr algn="ctr" rtl="0" eaLnBrk="0" fontAlgn="base" hangingPunct="0">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4pPr>
      <a:lvl5pPr algn="ctr" rtl="0" eaLnBrk="0" fontAlgn="base" hangingPunct="0">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5" name="QuestionShape"/>
          <p:cNvSpPr/>
          <p:nvPr userDrawn="1"/>
        </p:nvSpPr>
        <p:spPr>
          <a:xfrm>
            <a:off x="127000" y="127000"/>
            <a:ext cx="8890000" cy="2857500"/>
          </a:xfrm>
          <a:prstGeom prst="rect">
            <a:avLst/>
          </a:prstGeom>
          <a:noFill/>
          <a:ln w="9525">
            <a:noFill/>
            <a:miter lim="800000"/>
            <a:headEnd/>
            <a:tailEnd/>
          </a:ln>
          <a:effectLst/>
        </p:spPr>
        <p:txBody>
          <a:bodyPr anchor="ctr"/>
          <a:lstStyle/>
          <a:p>
            <a:pPr algn="ctr">
              <a:defRPr/>
            </a:pPr>
            <a:r>
              <a:rPr lang="en-US" sz="4800">
                <a:solidFill>
                  <a:srgbClr val="FF1907"/>
                </a:solidFill>
                <a:effectLst>
                  <a:outerShdw blurRad="38100" dist="38100" dir="2700000" algn="tl">
                    <a:srgbClr val="C0C0C0"/>
                  </a:outerShdw>
                </a:effectLst>
                <a:latin typeface="+mj-lt"/>
                <a:ea typeface="+mj-ea"/>
                <a:cs typeface="+mj-cs"/>
              </a:rPr>
              <a:t>iRespond Question Master</a:t>
            </a:r>
          </a:p>
        </p:txBody>
      </p:sp>
      <p:sp>
        <p:nvSpPr>
          <p:cNvPr id="6" name="AShape"/>
          <p:cNvSpPr/>
          <p:nvPr userDrawn="1"/>
        </p:nvSpPr>
        <p:spPr>
          <a:xfrm>
            <a:off x="127000" y="3111500"/>
            <a:ext cx="8890000" cy="711200"/>
          </a:xfrm>
          <a:prstGeom prst="rect">
            <a:avLst/>
          </a:prstGeom>
          <a:noFill/>
          <a:ln w="9525">
            <a:noFill/>
            <a:miter lim="800000"/>
            <a:headEnd/>
            <a:tailEnd/>
          </a:ln>
          <a:effectLst/>
        </p:spPr>
        <p:txBody>
          <a:bodyPr/>
          <a:lstStyle/>
          <a:p>
            <a:pPr>
              <a:spcBef>
                <a:spcPct val="20000"/>
              </a:spcBef>
              <a:defRPr/>
            </a:pPr>
            <a:r>
              <a:rPr lang="en-US" sz="3200">
                <a:latin typeface="+mn-lt"/>
              </a:rPr>
              <a:t>A.) Response A</a:t>
            </a:r>
          </a:p>
        </p:txBody>
      </p:sp>
      <p:sp>
        <p:nvSpPr>
          <p:cNvPr id="7" name="BShape"/>
          <p:cNvSpPr/>
          <p:nvPr userDrawn="1"/>
        </p:nvSpPr>
        <p:spPr>
          <a:xfrm>
            <a:off x="127000" y="3835400"/>
            <a:ext cx="8890000" cy="711200"/>
          </a:xfrm>
          <a:prstGeom prst="rect">
            <a:avLst/>
          </a:prstGeom>
          <a:noFill/>
          <a:ln w="9525">
            <a:noFill/>
            <a:miter lim="800000"/>
            <a:headEnd/>
            <a:tailEnd/>
          </a:ln>
          <a:effectLst/>
        </p:spPr>
        <p:txBody>
          <a:bodyPr/>
          <a:lstStyle/>
          <a:p>
            <a:pPr>
              <a:spcBef>
                <a:spcPct val="20000"/>
              </a:spcBef>
              <a:defRPr/>
            </a:pPr>
            <a:r>
              <a:rPr lang="en-US" sz="3200">
                <a:latin typeface="+mn-lt"/>
              </a:rPr>
              <a:t>B.) Response B</a:t>
            </a:r>
          </a:p>
        </p:txBody>
      </p:sp>
      <p:sp>
        <p:nvSpPr>
          <p:cNvPr id="8" name="CShape"/>
          <p:cNvSpPr/>
          <p:nvPr userDrawn="1"/>
        </p:nvSpPr>
        <p:spPr>
          <a:xfrm>
            <a:off x="127000" y="4559300"/>
            <a:ext cx="8890000" cy="711200"/>
          </a:xfrm>
          <a:prstGeom prst="rect">
            <a:avLst/>
          </a:prstGeom>
          <a:noFill/>
          <a:ln w="9525">
            <a:noFill/>
            <a:miter lim="800000"/>
            <a:headEnd/>
            <a:tailEnd/>
          </a:ln>
          <a:effectLst/>
        </p:spPr>
        <p:txBody>
          <a:bodyPr/>
          <a:lstStyle/>
          <a:p>
            <a:pPr>
              <a:spcBef>
                <a:spcPct val="20000"/>
              </a:spcBef>
              <a:defRPr/>
            </a:pPr>
            <a:r>
              <a:rPr lang="en-US" sz="3200">
                <a:latin typeface="+mn-lt"/>
              </a:rPr>
              <a:t>C.) Response C</a:t>
            </a:r>
          </a:p>
        </p:txBody>
      </p:sp>
      <p:sp>
        <p:nvSpPr>
          <p:cNvPr id="9" name="DShape"/>
          <p:cNvSpPr/>
          <p:nvPr userDrawn="1"/>
        </p:nvSpPr>
        <p:spPr>
          <a:xfrm>
            <a:off x="127000" y="5283200"/>
            <a:ext cx="8890000" cy="711200"/>
          </a:xfrm>
          <a:prstGeom prst="rect">
            <a:avLst/>
          </a:prstGeom>
          <a:noFill/>
          <a:ln w="9525">
            <a:noFill/>
            <a:miter lim="800000"/>
            <a:headEnd/>
            <a:tailEnd/>
          </a:ln>
          <a:effectLst/>
        </p:spPr>
        <p:txBody>
          <a:bodyPr/>
          <a:lstStyle/>
          <a:p>
            <a:pPr>
              <a:spcBef>
                <a:spcPct val="20000"/>
              </a:spcBef>
              <a:defRPr/>
            </a:pPr>
            <a:r>
              <a:rPr lang="en-US" sz="3200">
                <a:latin typeface="+mn-lt"/>
              </a:rPr>
              <a:t>D.) Response D</a:t>
            </a:r>
          </a:p>
        </p:txBody>
      </p:sp>
      <p:sp>
        <p:nvSpPr>
          <p:cNvPr id="10" name="EShape"/>
          <p:cNvSpPr/>
          <p:nvPr userDrawn="1"/>
        </p:nvSpPr>
        <p:spPr>
          <a:xfrm>
            <a:off x="127000" y="6007100"/>
            <a:ext cx="8890000" cy="711200"/>
          </a:xfrm>
          <a:prstGeom prst="rect">
            <a:avLst/>
          </a:prstGeom>
          <a:noFill/>
          <a:ln w="9525">
            <a:noFill/>
            <a:miter lim="800000"/>
            <a:headEnd/>
            <a:tailEnd/>
          </a:ln>
          <a:effectLst/>
        </p:spPr>
        <p:txBody>
          <a:bodyPr/>
          <a:lstStyle/>
          <a:p>
            <a:pPr>
              <a:spcBef>
                <a:spcPct val="20000"/>
              </a:spcBef>
              <a:defRPr/>
            </a:pPr>
            <a:r>
              <a:rPr lang="en-US" sz="3200">
                <a:latin typeface="+mn-lt"/>
              </a:rPr>
              <a:t>E.) Response E</a:t>
            </a:r>
          </a:p>
        </p:txBody>
      </p:sp>
      <p:sp>
        <p:nvSpPr>
          <p:cNvPr id="11" name="Percent"/>
          <p:cNvSpPr/>
          <p:nvPr userDrawn="1"/>
        </p:nvSpPr>
        <p:spPr>
          <a:xfrm>
            <a:off x="6350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rgbClr val="000000"/>
                </a:solidFill>
              </a:rPr>
              <a:t>Percent Complete 100%</a:t>
            </a:r>
          </a:p>
        </p:txBody>
      </p:sp>
      <p:sp>
        <p:nvSpPr>
          <p:cNvPr id="12" name="Timer"/>
          <p:cNvSpPr/>
          <p:nvPr userDrawn="1"/>
        </p:nvSpPr>
        <p:spPr>
          <a:xfrm>
            <a:off x="254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Lst>
  <p:txStyles>
    <p:titleStyle>
      <a:lvl1pPr algn="ctr" rtl="0" eaLnBrk="0" fontAlgn="base" hangingPunct="0">
        <a:spcBef>
          <a:spcPct val="0"/>
        </a:spcBef>
        <a:spcAft>
          <a:spcPct val="0"/>
        </a:spcAft>
        <a:defRPr sz="4800">
          <a:solidFill>
            <a:srgbClr val="FF1907"/>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2pPr>
      <a:lvl3pPr algn="ctr" rtl="0" eaLnBrk="0" fontAlgn="base" hangingPunct="0">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3pPr>
      <a:lvl4pPr algn="ctr" rtl="0" eaLnBrk="0" fontAlgn="base" hangingPunct="0">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4pPr>
      <a:lvl5pPr algn="ctr" rtl="0" eaLnBrk="0" fontAlgn="base" hangingPunct="0">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5"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t>iRespond Graph</a:t>
            </a:r>
          </a:p>
        </p:txBody>
      </p:sp>
      <p:grpSp>
        <p:nvGrpSpPr>
          <p:cNvPr id="3075" name="CorrectBarGroup"/>
          <p:cNvGrpSpPr>
            <a:grpSpLocks/>
          </p:cNvGrpSpPr>
          <p:nvPr userDrawn="1"/>
        </p:nvGrpSpPr>
        <p:grpSpPr bwMode="auto">
          <a:xfrm>
            <a:off x="1270000" y="3175000"/>
            <a:ext cx="2667000" cy="2540000"/>
            <a:chOff x="1270000" y="3175000"/>
            <a:chExt cx="2667000" cy="2540000"/>
          </a:xfrm>
        </p:grpSpPr>
        <p:sp>
          <p:nvSpPr>
            <p:cNvPr id="7" name="CorrectBar0"/>
            <p:cNvSpPr/>
            <p:nvPr userDrawn="1"/>
          </p:nvSpPr>
          <p:spPr>
            <a:xfrm>
              <a:off x="1270000" y="3175000"/>
              <a:ext cx="1079500" cy="254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CorrectBar1"/>
            <p:cNvSpPr/>
            <p:nvPr userDrawn="1"/>
          </p:nvSpPr>
          <p:spPr>
            <a:xfrm>
              <a:off x="2857500" y="4445000"/>
              <a:ext cx="1079500" cy="127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76" name="PercentLabelGroup"/>
          <p:cNvGrpSpPr>
            <a:grpSpLocks/>
          </p:cNvGrpSpPr>
          <p:nvPr userDrawn="1"/>
        </p:nvGrpSpPr>
        <p:grpSpPr bwMode="auto">
          <a:xfrm>
            <a:off x="1270000" y="1270000"/>
            <a:ext cx="7429500" cy="317500"/>
            <a:chOff x="1270000" y="1270000"/>
            <a:chExt cx="7429500" cy="317500"/>
          </a:xfrm>
        </p:grpSpPr>
        <p:sp>
          <p:nvSpPr>
            <p:cNvPr id="6" name="PercentLabel0"/>
            <p:cNvSpPr/>
            <p:nvPr userDrawn="1"/>
          </p:nvSpPr>
          <p:spPr>
            <a:xfrm>
              <a:off x="127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67%</a:t>
              </a:r>
            </a:p>
          </p:txBody>
        </p:sp>
        <p:sp>
          <p:nvSpPr>
            <p:cNvPr id="9" name="PercentLabel1"/>
            <p:cNvSpPr/>
            <p:nvPr userDrawn="1"/>
          </p:nvSpPr>
          <p:spPr>
            <a:xfrm>
              <a:off x="2857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33%</a:t>
              </a:r>
            </a:p>
          </p:txBody>
        </p:sp>
        <p:sp>
          <p:nvSpPr>
            <p:cNvPr id="12" name="PercentLabel2"/>
            <p:cNvSpPr/>
            <p:nvPr userDrawn="1"/>
          </p:nvSpPr>
          <p:spPr>
            <a:xfrm>
              <a:off x="4445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100%</a:t>
              </a:r>
            </a:p>
          </p:txBody>
        </p:sp>
        <p:sp>
          <p:nvSpPr>
            <p:cNvPr id="15" name="PercentLabel3"/>
            <p:cNvSpPr/>
            <p:nvPr userDrawn="1"/>
          </p:nvSpPr>
          <p:spPr>
            <a:xfrm>
              <a:off x="6032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100%</a:t>
              </a:r>
            </a:p>
          </p:txBody>
        </p:sp>
        <p:sp>
          <p:nvSpPr>
            <p:cNvPr id="18" name="PercentLabel4"/>
            <p:cNvSpPr/>
            <p:nvPr userDrawn="1"/>
          </p:nvSpPr>
          <p:spPr>
            <a:xfrm>
              <a:off x="762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67%</a:t>
              </a:r>
            </a:p>
          </p:txBody>
        </p:sp>
      </p:grpSp>
      <p:grpSp>
        <p:nvGrpSpPr>
          <p:cNvPr id="3077" name="IncorrectBarGroup"/>
          <p:cNvGrpSpPr>
            <a:grpSpLocks/>
          </p:cNvGrpSpPr>
          <p:nvPr userDrawn="1"/>
        </p:nvGrpSpPr>
        <p:grpSpPr bwMode="auto">
          <a:xfrm>
            <a:off x="4445000" y="1905000"/>
            <a:ext cx="4254500" cy="3810000"/>
            <a:chOff x="4445000" y="1905000"/>
            <a:chExt cx="4254500" cy="3810000"/>
          </a:xfrm>
        </p:grpSpPr>
        <p:sp>
          <p:nvSpPr>
            <p:cNvPr id="13" name="IncorrectBar2"/>
            <p:cNvSpPr/>
            <p:nvPr userDrawn="1"/>
          </p:nvSpPr>
          <p:spPr>
            <a:xfrm>
              <a:off x="44450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IncorrectBar3"/>
            <p:cNvSpPr/>
            <p:nvPr userDrawn="1"/>
          </p:nvSpPr>
          <p:spPr>
            <a:xfrm>
              <a:off x="60325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IncorrectBar4"/>
            <p:cNvSpPr/>
            <p:nvPr userDrawn="1"/>
          </p:nvSpPr>
          <p:spPr>
            <a:xfrm>
              <a:off x="7620000" y="3175000"/>
              <a:ext cx="1079500" cy="254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78" name="XLabelGroup"/>
          <p:cNvGrpSpPr>
            <a:grpSpLocks/>
          </p:cNvGrpSpPr>
          <p:nvPr userDrawn="1"/>
        </p:nvGrpSpPr>
        <p:grpSpPr bwMode="auto">
          <a:xfrm>
            <a:off x="1270000" y="5842000"/>
            <a:ext cx="7429500" cy="317500"/>
            <a:chOff x="1270000" y="5842000"/>
            <a:chExt cx="7429500" cy="317500"/>
          </a:xfrm>
        </p:grpSpPr>
        <p:sp>
          <p:nvSpPr>
            <p:cNvPr id="8" name="XValueLabel0"/>
            <p:cNvSpPr/>
            <p:nvPr userDrawn="1"/>
          </p:nvSpPr>
          <p:spPr>
            <a:xfrm>
              <a:off x="127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A*</a:t>
              </a:r>
            </a:p>
          </p:txBody>
        </p:sp>
        <p:sp>
          <p:nvSpPr>
            <p:cNvPr id="11" name="XValueLabel1"/>
            <p:cNvSpPr/>
            <p:nvPr userDrawn="1"/>
          </p:nvSpPr>
          <p:spPr>
            <a:xfrm>
              <a:off x="2857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B*</a:t>
              </a:r>
            </a:p>
          </p:txBody>
        </p:sp>
        <p:sp>
          <p:nvSpPr>
            <p:cNvPr id="14" name="XValueLabel2"/>
            <p:cNvSpPr/>
            <p:nvPr userDrawn="1"/>
          </p:nvSpPr>
          <p:spPr>
            <a:xfrm>
              <a:off x="4445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C</a:t>
              </a:r>
            </a:p>
          </p:txBody>
        </p:sp>
        <p:sp>
          <p:nvSpPr>
            <p:cNvPr id="17" name="XValueLabel3"/>
            <p:cNvSpPr/>
            <p:nvPr userDrawn="1"/>
          </p:nvSpPr>
          <p:spPr>
            <a:xfrm>
              <a:off x="6032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D</a:t>
              </a:r>
            </a:p>
          </p:txBody>
        </p:sp>
        <p:sp>
          <p:nvSpPr>
            <p:cNvPr id="20" name="XValueLabel4"/>
            <p:cNvSpPr/>
            <p:nvPr userDrawn="1"/>
          </p:nvSpPr>
          <p:spPr>
            <a:xfrm>
              <a:off x="762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E</a:t>
              </a:r>
            </a:p>
          </p:txBody>
        </p:sp>
      </p:grpSp>
      <p:grpSp>
        <p:nvGrpSpPr>
          <p:cNvPr id="3079" name="AxisLineGroup"/>
          <p:cNvGrpSpPr>
            <a:grpSpLocks/>
          </p:cNvGrpSpPr>
          <p:nvPr userDrawn="1"/>
        </p:nvGrpSpPr>
        <p:grpSpPr bwMode="auto">
          <a:xfrm>
            <a:off x="889000" y="1587500"/>
            <a:ext cx="8001000" cy="4127500"/>
            <a:chOff x="889000" y="1587500"/>
            <a:chExt cx="8001000" cy="4127500"/>
          </a:xfrm>
        </p:grpSpPr>
        <p:cxnSp>
          <p:nvCxnSpPr>
            <p:cNvPr id="21"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3"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080" name="YLabelGroup"/>
          <p:cNvGrpSpPr>
            <a:grpSpLocks/>
          </p:cNvGrpSpPr>
          <p:nvPr userDrawn="1"/>
        </p:nvGrpSpPr>
        <p:grpSpPr bwMode="auto">
          <a:xfrm>
            <a:off x="254000" y="1841500"/>
            <a:ext cx="762000" cy="3937000"/>
            <a:chOff x="254000" y="1841500"/>
            <a:chExt cx="762000" cy="3937000"/>
          </a:xfrm>
        </p:grpSpPr>
        <p:sp>
          <p:nvSpPr>
            <p:cNvPr id="24" name="YValueLabel0"/>
            <p:cNvSpPr/>
            <p:nvPr userDrawn="1"/>
          </p:nvSpPr>
          <p:spPr>
            <a:xfrm>
              <a:off x="254000" y="565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0</a:t>
              </a:r>
            </a:p>
          </p:txBody>
        </p:sp>
        <p:sp>
          <p:nvSpPr>
            <p:cNvPr id="26" name="YValueLabel1"/>
            <p:cNvSpPr/>
            <p:nvPr userDrawn="1"/>
          </p:nvSpPr>
          <p:spPr>
            <a:xfrm>
              <a:off x="254000" y="438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1</a:t>
              </a:r>
            </a:p>
          </p:txBody>
        </p:sp>
        <p:sp>
          <p:nvSpPr>
            <p:cNvPr id="28" name="YValueLabel2"/>
            <p:cNvSpPr/>
            <p:nvPr userDrawn="1"/>
          </p:nvSpPr>
          <p:spPr>
            <a:xfrm>
              <a:off x="254000" y="311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2</a:t>
              </a:r>
            </a:p>
          </p:txBody>
        </p:sp>
        <p:sp>
          <p:nvSpPr>
            <p:cNvPr id="30" name="YValueLabel3"/>
            <p:cNvSpPr/>
            <p:nvPr userDrawn="1"/>
          </p:nvSpPr>
          <p:spPr>
            <a:xfrm>
              <a:off x="254000" y="184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Lst>
  <p:txStyles>
    <p:titleStyle>
      <a:lvl1pPr algn="ctr" rtl="0" eaLnBrk="0" fontAlgn="base" hangingPunct="0">
        <a:spcBef>
          <a:spcPct val="0"/>
        </a:spcBef>
        <a:spcAft>
          <a:spcPct val="0"/>
        </a:spcAft>
        <a:defRPr sz="4800">
          <a:solidFill>
            <a:srgbClr val="FF1907"/>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2pPr>
      <a:lvl3pPr algn="ctr" rtl="0" eaLnBrk="0" fontAlgn="base" hangingPunct="0">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3pPr>
      <a:lvl4pPr algn="ctr" rtl="0" eaLnBrk="0" fontAlgn="base" hangingPunct="0">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4pPr>
      <a:lvl5pPr algn="ctr" rtl="0" eaLnBrk="0" fontAlgn="base" hangingPunct="0">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85800" y="381000"/>
            <a:ext cx="7772400" cy="1447800"/>
          </a:xfrm>
        </p:spPr>
        <p:txBody>
          <a:bodyPr/>
          <a:lstStyle/>
          <a:p>
            <a:pPr eaLnBrk="1" hangingPunct="1">
              <a:defRPr/>
            </a:pPr>
            <a:r>
              <a:rPr lang="en-US" sz="8000" smtClean="0">
                <a:solidFill>
                  <a:srgbClr val="FF3300"/>
                </a:solidFill>
              </a:rPr>
              <a:t>Georgia Studies</a:t>
            </a:r>
            <a:endParaRPr lang="en-US" sz="4000" smtClean="0">
              <a:solidFill>
                <a:srgbClr val="FF3300"/>
              </a:solidFill>
            </a:endParaRPr>
          </a:p>
        </p:txBody>
      </p:sp>
      <p:sp>
        <p:nvSpPr>
          <p:cNvPr id="80899" name="Rectangle 3"/>
          <p:cNvSpPr>
            <a:spLocks noGrp="1" noChangeArrowheads="1"/>
          </p:cNvSpPr>
          <p:nvPr>
            <p:ph type="body" idx="1"/>
          </p:nvPr>
        </p:nvSpPr>
        <p:spPr>
          <a:xfrm>
            <a:off x="2895600" y="2286000"/>
            <a:ext cx="6019800" cy="3352800"/>
          </a:xfrm>
        </p:spPr>
        <p:txBody>
          <a:bodyPr/>
          <a:lstStyle/>
          <a:p>
            <a:pPr algn="ctr" eaLnBrk="1" hangingPunct="1">
              <a:buFontTx/>
              <a:buNone/>
              <a:defRPr/>
            </a:pPr>
            <a:r>
              <a:rPr lang="en-US" smtClean="0">
                <a:effectLst>
                  <a:outerShdw blurRad="38100" dist="38100" dir="2700000" algn="tl">
                    <a:srgbClr val="C0C0C0"/>
                  </a:outerShdw>
                </a:effectLst>
                <a:latin typeface="Arial Black" pitchFamily="34" charset="0"/>
              </a:rPr>
              <a:t>Unit 2: Exploration and Georgia Colonization</a:t>
            </a:r>
          </a:p>
          <a:p>
            <a:pPr algn="ctr" eaLnBrk="1" hangingPunct="1">
              <a:buFontTx/>
              <a:buNone/>
              <a:defRPr/>
            </a:pPr>
            <a:r>
              <a:rPr lang="en-US" smtClean="0">
                <a:effectLst>
                  <a:outerShdw blurRad="38100" dist="38100" dir="2700000" algn="tl">
                    <a:srgbClr val="C0C0C0"/>
                  </a:outerShdw>
                </a:effectLst>
                <a:latin typeface="Arial Black" pitchFamily="34" charset="0"/>
              </a:rPr>
              <a:t>Lesson 3: Georgia as a Royal Colony</a:t>
            </a:r>
          </a:p>
          <a:p>
            <a:pPr algn="ctr" eaLnBrk="1" hangingPunct="1">
              <a:buFontTx/>
              <a:buNone/>
              <a:defRPr/>
            </a:pPr>
            <a:r>
              <a:rPr lang="en-US" smtClean="0">
                <a:effectLst>
                  <a:outerShdw blurRad="38100" dist="38100" dir="2700000" algn="tl">
                    <a:srgbClr val="C0C0C0"/>
                  </a:outerShdw>
                </a:effectLst>
                <a:latin typeface="Arial Black" pitchFamily="34" charset="0"/>
              </a:rPr>
              <a:t>Study Presentation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fade">
                                      <p:cBhvr>
                                        <p:cTn id="7" dur="500"/>
                                        <p:tgtEl>
                                          <p:spTgt spid="8089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0899">
                                            <p:txEl>
                                              <p:pRg st="1" end="1"/>
                                            </p:txEl>
                                          </p:spTgt>
                                        </p:tgtEl>
                                        <p:attrNameLst>
                                          <p:attrName>style.visibility</p:attrName>
                                        </p:attrNameLst>
                                      </p:cBhvr>
                                      <p:to>
                                        <p:strVal val="visible"/>
                                      </p:to>
                                    </p:set>
                                    <p:animEffect transition="in" filter="fade">
                                      <p:cBhvr>
                                        <p:cTn id="11" dur="500"/>
                                        <p:tgtEl>
                                          <p:spTgt spid="80899">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0899">
                                            <p:txEl>
                                              <p:pRg st="2" end="2"/>
                                            </p:txEl>
                                          </p:spTgt>
                                        </p:tgtEl>
                                        <p:attrNameLst>
                                          <p:attrName>style.visibility</p:attrName>
                                        </p:attrNameLst>
                                      </p:cBhvr>
                                      <p:to>
                                        <p:strVal val="visible"/>
                                      </p:to>
                                    </p:set>
                                    <p:animEffect transition="in" filter="fade">
                                      <p:cBhvr>
                                        <p:cTn id="15" dur="500"/>
                                        <p:tgtEl>
                                          <p:spTgt spid="808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838200"/>
            <a:ext cx="7772400" cy="1143000"/>
          </a:xfrm>
        </p:spPr>
        <p:txBody>
          <a:bodyPr/>
          <a:lstStyle/>
          <a:p>
            <a:pPr eaLnBrk="1" hangingPunct="1">
              <a:defRPr/>
            </a:pPr>
            <a:r>
              <a:rPr lang="en-US" smtClean="0"/>
              <a:t>Lesson 3: Georgia as a Royal Colony</a:t>
            </a:r>
          </a:p>
        </p:txBody>
      </p:sp>
      <p:sp>
        <p:nvSpPr>
          <p:cNvPr id="26627" name="Rectangle 3"/>
          <p:cNvSpPr>
            <a:spLocks noGrp="1" noChangeArrowheads="1"/>
          </p:cNvSpPr>
          <p:nvPr>
            <p:ph type="body" idx="1"/>
          </p:nvPr>
        </p:nvSpPr>
        <p:spPr>
          <a:xfrm>
            <a:off x="381000" y="2667000"/>
            <a:ext cx="8458200" cy="3733800"/>
          </a:xfrm>
          <a:solidFill>
            <a:schemeClr val="bg1">
              <a:alpha val="50195"/>
            </a:schemeClr>
          </a:solidFill>
        </p:spPr>
        <p:txBody>
          <a:bodyPr/>
          <a:lstStyle/>
          <a:p>
            <a:pPr eaLnBrk="1" hangingPunct="1"/>
            <a:r>
              <a:rPr lang="en-US" smtClean="0"/>
              <a:t>ESSENTIAL QUESTION</a:t>
            </a:r>
          </a:p>
          <a:p>
            <a:pPr lvl="1" eaLnBrk="1" hangingPunct="1"/>
            <a:r>
              <a:rPr lang="en-US" smtClean="0"/>
              <a:t>How did Georgia change as it transitioned from the Trustee Period to the Royal Period (i.e. land ownership, government, and slavery)?</a:t>
            </a:r>
          </a:p>
          <a:p>
            <a:pPr lvl="1" eaLnBrk="1" hangingPunct="1"/>
            <a:r>
              <a:rPr lang="en-US" smtClean="0"/>
              <a:t>What impact did the three Royal Governors (Reynolds, Ellis, and Wright) have on the development of Georgia?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228600" y="304800"/>
            <a:ext cx="8686800" cy="1143000"/>
          </a:xfrm>
        </p:spPr>
        <p:txBody>
          <a:bodyPr/>
          <a:lstStyle/>
          <a:p>
            <a:pPr eaLnBrk="1" hangingPunct="1">
              <a:defRPr/>
            </a:pPr>
            <a:r>
              <a:rPr lang="en-US" sz="4000" dirty="0" smtClean="0"/>
              <a:t>End of the Trustee Period and a Change in Government</a:t>
            </a:r>
          </a:p>
        </p:txBody>
      </p:sp>
      <p:sp>
        <p:nvSpPr>
          <p:cNvPr id="90115" name="Rectangle 3"/>
          <p:cNvSpPr>
            <a:spLocks noGrp="1" noChangeArrowheads="1"/>
          </p:cNvSpPr>
          <p:nvPr>
            <p:ph type="body" idx="1"/>
          </p:nvPr>
        </p:nvSpPr>
        <p:spPr>
          <a:xfrm>
            <a:off x="457200" y="1600200"/>
            <a:ext cx="8458200" cy="5105400"/>
          </a:xfrm>
          <a:noFill/>
        </p:spPr>
        <p:txBody>
          <a:bodyPr/>
          <a:lstStyle/>
          <a:p>
            <a:pPr eaLnBrk="1" hangingPunct="1">
              <a:lnSpc>
                <a:spcPct val="90000"/>
              </a:lnSpc>
              <a:spcBef>
                <a:spcPct val="50000"/>
              </a:spcBef>
            </a:pPr>
            <a:r>
              <a:rPr lang="en-US" sz="2400" dirty="0" smtClean="0"/>
              <a:t>Georgia became a Royal Colony when the Trustee Period ended in 1752.</a:t>
            </a:r>
          </a:p>
          <a:p>
            <a:pPr eaLnBrk="1" hangingPunct="1">
              <a:lnSpc>
                <a:spcPct val="90000"/>
              </a:lnSpc>
              <a:spcBef>
                <a:spcPct val="50000"/>
              </a:spcBef>
            </a:pPr>
            <a:r>
              <a:rPr lang="en-US" sz="2400" dirty="0" smtClean="0"/>
              <a:t>Definition: Royal Colony – Colony overseen by the crown of England.</a:t>
            </a:r>
          </a:p>
          <a:p>
            <a:pPr eaLnBrk="1" hangingPunct="1">
              <a:lnSpc>
                <a:spcPct val="90000"/>
              </a:lnSpc>
              <a:spcBef>
                <a:spcPct val="50000"/>
              </a:spcBef>
            </a:pPr>
            <a:r>
              <a:rPr lang="en-US" sz="2400" dirty="0" smtClean="0"/>
              <a:t>The British Parliament had to pass a charter in order for Georgia to become an official Royal Colony.  This process took two years.  Georgia would not get its first official royal governor until 1754.  </a:t>
            </a:r>
          </a:p>
          <a:p>
            <a:pPr eaLnBrk="1" hangingPunct="1">
              <a:lnSpc>
                <a:spcPct val="90000"/>
              </a:lnSpc>
              <a:spcBef>
                <a:spcPct val="50000"/>
              </a:spcBef>
            </a:pPr>
            <a:r>
              <a:rPr lang="en-US" sz="2400" dirty="0" smtClean="0"/>
              <a:t>The government of Georgia would change drastically as the people, under the leadership of the Royal Governors, would have to learn to govern themselves.</a:t>
            </a: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 calcmode="lin" valueType="num">
                                      <p:cBhvr additive="base">
                                        <p:cTn id="7" dur="500" fill="hold"/>
                                        <p:tgtEl>
                                          <p:spTgt spid="901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01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0115">
                                            <p:txEl>
                                              <p:pRg st="1" end="1"/>
                                            </p:txEl>
                                          </p:spTgt>
                                        </p:tgtEl>
                                        <p:attrNameLst>
                                          <p:attrName>style.visibility</p:attrName>
                                        </p:attrNameLst>
                                      </p:cBhvr>
                                      <p:to>
                                        <p:strVal val="visible"/>
                                      </p:to>
                                    </p:set>
                                    <p:anim calcmode="lin" valueType="num">
                                      <p:cBhvr additive="base">
                                        <p:cTn id="13" dur="500" fill="hold"/>
                                        <p:tgtEl>
                                          <p:spTgt spid="901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01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0115">
                                            <p:txEl>
                                              <p:pRg st="2" end="2"/>
                                            </p:txEl>
                                          </p:spTgt>
                                        </p:tgtEl>
                                        <p:attrNameLst>
                                          <p:attrName>style.visibility</p:attrName>
                                        </p:attrNameLst>
                                      </p:cBhvr>
                                      <p:to>
                                        <p:strVal val="visible"/>
                                      </p:to>
                                    </p:set>
                                    <p:anim calcmode="lin" valueType="num">
                                      <p:cBhvr additive="base">
                                        <p:cTn id="19" dur="500" fill="hold"/>
                                        <p:tgtEl>
                                          <p:spTgt spid="9011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01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0115">
                                            <p:txEl>
                                              <p:pRg st="3" end="3"/>
                                            </p:txEl>
                                          </p:spTgt>
                                        </p:tgtEl>
                                        <p:attrNameLst>
                                          <p:attrName>style.visibility</p:attrName>
                                        </p:attrNameLst>
                                      </p:cBhvr>
                                      <p:to>
                                        <p:strVal val="visible"/>
                                      </p:to>
                                    </p:set>
                                    <p:anim calcmode="lin" valueType="num">
                                      <p:cBhvr additive="base">
                                        <p:cTn id="25" dur="500" fill="hold"/>
                                        <p:tgtEl>
                                          <p:spTgt spid="9011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011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57200" y="152400"/>
            <a:ext cx="8458200" cy="1143000"/>
          </a:xfrm>
        </p:spPr>
        <p:txBody>
          <a:bodyPr/>
          <a:lstStyle/>
          <a:p>
            <a:pPr eaLnBrk="1" hangingPunct="1">
              <a:defRPr/>
            </a:pPr>
            <a:r>
              <a:rPr lang="en-US" sz="3600" dirty="0" smtClean="0"/>
              <a:t>Three Royal Governors:</a:t>
            </a:r>
            <a:br>
              <a:rPr lang="en-US" sz="3600" dirty="0" smtClean="0"/>
            </a:br>
            <a:r>
              <a:rPr lang="en-US" sz="3600" dirty="0" smtClean="0"/>
              <a:t>John Reynolds</a:t>
            </a:r>
          </a:p>
        </p:txBody>
      </p:sp>
      <p:sp>
        <p:nvSpPr>
          <p:cNvPr id="102403" name="Rectangle 3"/>
          <p:cNvSpPr>
            <a:spLocks noGrp="1" noChangeArrowheads="1"/>
          </p:cNvSpPr>
          <p:nvPr>
            <p:ph type="body" idx="1"/>
          </p:nvPr>
        </p:nvSpPr>
        <p:spPr>
          <a:xfrm>
            <a:off x="381000" y="1371600"/>
            <a:ext cx="8610600" cy="5638800"/>
          </a:xfrm>
          <a:noFill/>
        </p:spPr>
        <p:txBody>
          <a:bodyPr/>
          <a:lstStyle/>
          <a:p>
            <a:pPr eaLnBrk="1" hangingPunct="1">
              <a:lnSpc>
                <a:spcPct val="90000"/>
              </a:lnSpc>
              <a:spcBef>
                <a:spcPct val="50000"/>
              </a:spcBef>
            </a:pPr>
            <a:r>
              <a:rPr lang="en-US" sz="2600" dirty="0" smtClean="0"/>
              <a:t>John Reynolds – Georgia’s first royal governor.  </a:t>
            </a:r>
          </a:p>
          <a:p>
            <a:pPr eaLnBrk="1" hangingPunct="1">
              <a:lnSpc>
                <a:spcPct val="90000"/>
              </a:lnSpc>
              <a:spcBef>
                <a:spcPct val="50000"/>
              </a:spcBef>
            </a:pPr>
            <a:r>
              <a:rPr lang="en-US" sz="2600" dirty="0" smtClean="0"/>
              <a:t>Governed from 1754 to 1757.</a:t>
            </a:r>
          </a:p>
          <a:p>
            <a:pPr eaLnBrk="1" hangingPunct="1">
              <a:lnSpc>
                <a:spcPct val="90000"/>
              </a:lnSpc>
              <a:spcBef>
                <a:spcPct val="50000"/>
              </a:spcBef>
            </a:pPr>
            <a:r>
              <a:rPr lang="en-US" sz="2600" dirty="0" smtClean="0"/>
              <a:t>Governor Reynolds introduced the idea of self-government to the colonists and assisted in the creation of a bicameral (two houses) legislature and the creation of a court system.</a:t>
            </a:r>
          </a:p>
          <a:p>
            <a:pPr eaLnBrk="1" hangingPunct="1">
              <a:lnSpc>
                <a:spcPct val="90000"/>
              </a:lnSpc>
              <a:spcBef>
                <a:spcPct val="50000"/>
              </a:spcBef>
            </a:pPr>
            <a:r>
              <a:rPr lang="en-US" sz="2600" dirty="0" smtClean="0"/>
              <a:t>Eventually, due to a disagreement between Governor Reynolds and the legislature the legislature was sent home.  Reynolds tried and failed to rule Georgia himself.  </a:t>
            </a:r>
          </a:p>
          <a:p>
            <a:pPr eaLnBrk="1" hangingPunct="1">
              <a:lnSpc>
                <a:spcPct val="90000"/>
              </a:lnSpc>
              <a:spcBef>
                <a:spcPct val="50000"/>
              </a:spcBef>
            </a:pPr>
            <a:r>
              <a:rPr lang="en-US" sz="2600" dirty="0" smtClean="0"/>
              <a:t>The British Parliament recalled Reynolds in 1757 and said that he was ineffective.</a:t>
            </a:r>
            <a:r>
              <a:rPr lang="en-US" sz="2800" dirty="0" smtClean="0"/>
              <a:t>    </a:t>
            </a:r>
            <a:endParaRPr lang="en-US" sz="3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03">
                                            <p:txEl>
                                              <p:pRg st="1" end="1"/>
                                            </p:txEl>
                                          </p:spTgt>
                                        </p:tgtEl>
                                        <p:attrNameLst>
                                          <p:attrName>style.visibility</p:attrName>
                                        </p:attrNameLst>
                                      </p:cBhvr>
                                      <p:to>
                                        <p:strVal val="visible"/>
                                      </p:to>
                                    </p:set>
                                    <p:anim calcmode="lin" valueType="num">
                                      <p:cBhvr additive="base">
                                        <p:cTn id="13" dur="500" fill="hold"/>
                                        <p:tgtEl>
                                          <p:spTgt spid="1024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2403">
                                            <p:txEl>
                                              <p:pRg st="2" end="2"/>
                                            </p:txEl>
                                          </p:spTgt>
                                        </p:tgtEl>
                                        <p:attrNameLst>
                                          <p:attrName>style.visibility</p:attrName>
                                        </p:attrNameLst>
                                      </p:cBhvr>
                                      <p:to>
                                        <p:strVal val="visible"/>
                                      </p:to>
                                    </p:set>
                                    <p:anim calcmode="lin" valueType="num">
                                      <p:cBhvr additive="base">
                                        <p:cTn id="19" dur="500" fill="hold"/>
                                        <p:tgtEl>
                                          <p:spTgt spid="1024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2403">
                                            <p:txEl>
                                              <p:pRg st="3" end="3"/>
                                            </p:txEl>
                                          </p:spTgt>
                                        </p:tgtEl>
                                        <p:attrNameLst>
                                          <p:attrName>style.visibility</p:attrName>
                                        </p:attrNameLst>
                                      </p:cBhvr>
                                      <p:to>
                                        <p:strVal val="visible"/>
                                      </p:to>
                                    </p:set>
                                    <p:anim calcmode="lin" valueType="num">
                                      <p:cBhvr additive="base">
                                        <p:cTn id="25" dur="500" fill="hold"/>
                                        <p:tgtEl>
                                          <p:spTgt spid="10240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24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2403">
                                            <p:txEl>
                                              <p:pRg st="4" end="4"/>
                                            </p:txEl>
                                          </p:spTgt>
                                        </p:tgtEl>
                                        <p:attrNameLst>
                                          <p:attrName>style.visibility</p:attrName>
                                        </p:attrNameLst>
                                      </p:cBhvr>
                                      <p:to>
                                        <p:strVal val="visible"/>
                                      </p:to>
                                    </p:set>
                                    <p:anim calcmode="lin" valueType="num">
                                      <p:cBhvr additive="base">
                                        <p:cTn id="31" dur="500" fill="hold"/>
                                        <p:tgtEl>
                                          <p:spTgt spid="10240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240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152400"/>
            <a:ext cx="8458200" cy="1143000"/>
          </a:xfrm>
        </p:spPr>
        <p:txBody>
          <a:bodyPr/>
          <a:lstStyle/>
          <a:p>
            <a:pPr eaLnBrk="1" hangingPunct="1">
              <a:defRPr/>
            </a:pPr>
            <a:r>
              <a:rPr lang="en-US" sz="3600" dirty="0" smtClean="0"/>
              <a:t>Three Royal Governors:</a:t>
            </a:r>
            <a:br>
              <a:rPr lang="en-US" sz="3600" dirty="0" smtClean="0"/>
            </a:br>
            <a:r>
              <a:rPr lang="en-US" sz="3600" dirty="0" smtClean="0"/>
              <a:t>Henry Ellis</a:t>
            </a:r>
          </a:p>
        </p:txBody>
      </p:sp>
      <p:sp>
        <p:nvSpPr>
          <p:cNvPr id="104451" name="Rectangle 3"/>
          <p:cNvSpPr>
            <a:spLocks noGrp="1" noChangeArrowheads="1"/>
          </p:cNvSpPr>
          <p:nvPr>
            <p:ph type="body" idx="1"/>
          </p:nvPr>
        </p:nvSpPr>
        <p:spPr>
          <a:xfrm>
            <a:off x="381000" y="1371600"/>
            <a:ext cx="8610600" cy="5334000"/>
          </a:xfrm>
          <a:noFill/>
        </p:spPr>
        <p:txBody>
          <a:bodyPr/>
          <a:lstStyle/>
          <a:p>
            <a:pPr eaLnBrk="1" hangingPunct="1">
              <a:lnSpc>
                <a:spcPct val="90000"/>
              </a:lnSpc>
              <a:spcBef>
                <a:spcPct val="50000"/>
              </a:spcBef>
            </a:pPr>
            <a:r>
              <a:rPr lang="en-US" sz="2600" dirty="0" smtClean="0"/>
              <a:t>Henry Ellis – Georgia’s second royal governor.  </a:t>
            </a:r>
          </a:p>
          <a:p>
            <a:pPr eaLnBrk="1" hangingPunct="1">
              <a:lnSpc>
                <a:spcPct val="90000"/>
              </a:lnSpc>
              <a:spcBef>
                <a:spcPct val="50000"/>
              </a:spcBef>
            </a:pPr>
            <a:r>
              <a:rPr lang="en-US" sz="2600" dirty="0" smtClean="0"/>
              <a:t>Governed from 1757-1760.</a:t>
            </a:r>
          </a:p>
          <a:p>
            <a:pPr eaLnBrk="1" hangingPunct="1">
              <a:lnSpc>
                <a:spcPct val="90000"/>
              </a:lnSpc>
              <a:spcBef>
                <a:spcPct val="50000"/>
              </a:spcBef>
            </a:pPr>
            <a:r>
              <a:rPr lang="en-US" sz="2600" dirty="0" smtClean="0"/>
              <a:t>Governor Ellis tried to learn from the mistakes of John Reynolds.  Ellis set up a budget and regulated trade with the Native Americans.</a:t>
            </a:r>
          </a:p>
          <a:p>
            <a:pPr eaLnBrk="1" hangingPunct="1">
              <a:lnSpc>
                <a:spcPct val="90000"/>
              </a:lnSpc>
              <a:spcBef>
                <a:spcPct val="50000"/>
              </a:spcBef>
            </a:pPr>
            <a:r>
              <a:rPr lang="en-US" sz="2600" dirty="0" smtClean="0"/>
              <a:t>Henry Ellis also worked to increase the size and productivity of the colony of Georgia.  By 1759, the population of the colony had increased to over 10,000, including 3,600 slaves.</a:t>
            </a:r>
          </a:p>
          <a:p>
            <a:pPr eaLnBrk="1" hangingPunct="1">
              <a:lnSpc>
                <a:spcPct val="90000"/>
              </a:lnSpc>
              <a:spcBef>
                <a:spcPct val="50000"/>
              </a:spcBef>
            </a:pPr>
            <a:r>
              <a:rPr lang="en-US" sz="2600" dirty="0" smtClean="0"/>
              <a:t>In 1759, Henry Ellis became ill and returned to Great Britain.  He was replaced as the governor of Georgia in 1760.</a:t>
            </a:r>
            <a:r>
              <a:rPr lang="en-US" sz="2800" dirty="0" smtClean="0"/>
              <a:t>    </a:t>
            </a:r>
            <a:endParaRPr lang="en-US" sz="3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4451">
                                            <p:txEl>
                                              <p:pRg st="1" end="1"/>
                                            </p:txEl>
                                          </p:spTgt>
                                        </p:tgtEl>
                                        <p:attrNameLst>
                                          <p:attrName>style.visibility</p:attrName>
                                        </p:attrNameLst>
                                      </p:cBhvr>
                                      <p:to>
                                        <p:strVal val="visible"/>
                                      </p:to>
                                    </p:set>
                                    <p:anim calcmode="lin" valueType="num">
                                      <p:cBhvr additive="base">
                                        <p:cTn id="13" dur="500" fill="hold"/>
                                        <p:tgtEl>
                                          <p:spTgt spid="1044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44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4451">
                                            <p:txEl>
                                              <p:pRg st="2" end="2"/>
                                            </p:txEl>
                                          </p:spTgt>
                                        </p:tgtEl>
                                        <p:attrNameLst>
                                          <p:attrName>style.visibility</p:attrName>
                                        </p:attrNameLst>
                                      </p:cBhvr>
                                      <p:to>
                                        <p:strVal val="visible"/>
                                      </p:to>
                                    </p:set>
                                    <p:anim calcmode="lin" valueType="num">
                                      <p:cBhvr additive="base">
                                        <p:cTn id="19" dur="500" fill="hold"/>
                                        <p:tgtEl>
                                          <p:spTgt spid="10445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44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4451">
                                            <p:txEl>
                                              <p:pRg st="3" end="3"/>
                                            </p:txEl>
                                          </p:spTgt>
                                        </p:tgtEl>
                                        <p:attrNameLst>
                                          <p:attrName>style.visibility</p:attrName>
                                        </p:attrNameLst>
                                      </p:cBhvr>
                                      <p:to>
                                        <p:strVal val="visible"/>
                                      </p:to>
                                    </p:set>
                                    <p:anim calcmode="lin" valueType="num">
                                      <p:cBhvr additive="base">
                                        <p:cTn id="25" dur="500" fill="hold"/>
                                        <p:tgtEl>
                                          <p:spTgt spid="10445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44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4451">
                                            <p:txEl>
                                              <p:pRg st="4" end="4"/>
                                            </p:txEl>
                                          </p:spTgt>
                                        </p:tgtEl>
                                        <p:attrNameLst>
                                          <p:attrName>style.visibility</p:attrName>
                                        </p:attrNameLst>
                                      </p:cBhvr>
                                      <p:to>
                                        <p:strVal val="visible"/>
                                      </p:to>
                                    </p:set>
                                    <p:anim calcmode="lin" valueType="num">
                                      <p:cBhvr additive="base">
                                        <p:cTn id="31" dur="500" fill="hold"/>
                                        <p:tgtEl>
                                          <p:spTgt spid="10445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44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152400"/>
            <a:ext cx="8458200" cy="1143000"/>
          </a:xfrm>
        </p:spPr>
        <p:txBody>
          <a:bodyPr/>
          <a:lstStyle/>
          <a:p>
            <a:pPr eaLnBrk="1" hangingPunct="1">
              <a:defRPr/>
            </a:pPr>
            <a:r>
              <a:rPr lang="en-US" sz="3600" dirty="0" smtClean="0"/>
              <a:t>Three Royal Governors:</a:t>
            </a:r>
            <a:br>
              <a:rPr lang="en-US" sz="3600" dirty="0" smtClean="0"/>
            </a:br>
            <a:r>
              <a:rPr lang="en-US" sz="3600" dirty="0" smtClean="0"/>
              <a:t>James Wright</a:t>
            </a:r>
          </a:p>
        </p:txBody>
      </p:sp>
      <p:sp>
        <p:nvSpPr>
          <p:cNvPr id="106499" name="Rectangle 3"/>
          <p:cNvSpPr>
            <a:spLocks noGrp="1" noChangeArrowheads="1"/>
          </p:cNvSpPr>
          <p:nvPr>
            <p:ph type="body" idx="1"/>
          </p:nvPr>
        </p:nvSpPr>
        <p:spPr>
          <a:xfrm>
            <a:off x="381000" y="1371600"/>
            <a:ext cx="8610600" cy="5334000"/>
          </a:xfrm>
          <a:noFill/>
        </p:spPr>
        <p:txBody>
          <a:bodyPr/>
          <a:lstStyle/>
          <a:p>
            <a:pPr eaLnBrk="1" hangingPunct="1">
              <a:lnSpc>
                <a:spcPct val="90000"/>
              </a:lnSpc>
              <a:spcBef>
                <a:spcPct val="50000"/>
              </a:spcBef>
            </a:pPr>
            <a:r>
              <a:rPr lang="en-US" sz="2600" dirty="0" smtClean="0"/>
              <a:t>James Wright – Georgia’s third (and last) royal governor.  </a:t>
            </a:r>
          </a:p>
          <a:p>
            <a:pPr eaLnBrk="1" hangingPunct="1">
              <a:lnSpc>
                <a:spcPct val="90000"/>
              </a:lnSpc>
              <a:spcBef>
                <a:spcPct val="50000"/>
              </a:spcBef>
            </a:pPr>
            <a:r>
              <a:rPr lang="en-US" sz="2600" dirty="0" smtClean="0"/>
              <a:t>Governed from 1760-1776.</a:t>
            </a:r>
          </a:p>
          <a:p>
            <a:pPr eaLnBrk="1" hangingPunct="1">
              <a:lnSpc>
                <a:spcPct val="90000"/>
              </a:lnSpc>
              <a:spcBef>
                <a:spcPct val="50000"/>
              </a:spcBef>
            </a:pPr>
            <a:r>
              <a:rPr lang="en-US" sz="2600" dirty="0" smtClean="0"/>
              <a:t>During Governor Wright’s term in office the size of Georgia increased.  After the French and Indian War ended in 1763, Georgia gained a large amount of land.  Governor Wright believed Georgia could be even more profitable for England by allowing farmers (and their slaves) to live and work on this land.  </a:t>
            </a:r>
          </a:p>
          <a:p>
            <a:pPr eaLnBrk="1" hangingPunct="1">
              <a:lnSpc>
                <a:spcPct val="90000"/>
              </a:lnSpc>
              <a:spcBef>
                <a:spcPct val="50000"/>
              </a:spcBef>
            </a:pPr>
            <a:r>
              <a:rPr lang="en-US" sz="2600" dirty="0" smtClean="0"/>
              <a:t>James Wright continued to serve as the Royal Governor of Georgia until the beginning of the American Revolution.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6499">
                                            <p:txEl>
                                              <p:pRg st="1" end="1"/>
                                            </p:txEl>
                                          </p:spTgt>
                                        </p:tgtEl>
                                        <p:attrNameLst>
                                          <p:attrName>style.visibility</p:attrName>
                                        </p:attrNameLst>
                                      </p:cBhvr>
                                      <p:to>
                                        <p:strVal val="visible"/>
                                      </p:to>
                                    </p:set>
                                    <p:anim calcmode="lin" valueType="num">
                                      <p:cBhvr additive="base">
                                        <p:cTn id="13" dur="500" fill="hold"/>
                                        <p:tgtEl>
                                          <p:spTgt spid="1064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64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6499">
                                            <p:txEl>
                                              <p:pRg st="2" end="2"/>
                                            </p:txEl>
                                          </p:spTgt>
                                        </p:tgtEl>
                                        <p:attrNameLst>
                                          <p:attrName>style.visibility</p:attrName>
                                        </p:attrNameLst>
                                      </p:cBhvr>
                                      <p:to>
                                        <p:strVal val="visible"/>
                                      </p:to>
                                    </p:set>
                                    <p:anim calcmode="lin" valueType="num">
                                      <p:cBhvr additive="base">
                                        <p:cTn id="19" dur="500" fill="hold"/>
                                        <p:tgtEl>
                                          <p:spTgt spid="1064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64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6499">
                                            <p:txEl>
                                              <p:pRg st="3" end="3"/>
                                            </p:txEl>
                                          </p:spTgt>
                                        </p:tgtEl>
                                        <p:attrNameLst>
                                          <p:attrName>style.visibility</p:attrName>
                                        </p:attrNameLst>
                                      </p:cBhvr>
                                      <p:to>
                                        <p:strVal val="visible"/>
                                      </p:to>
                                    </p:set>
                                    <p:anim calcmode="lin" valueType="num">
                                      <p:cBhvr additive="base">
                                        <p:cTn id="25" dur="500" fill="hold"/>
                                        <p:tgtEl>
                                          <p:spTgt spid="1064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649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152400"/>
            <a:ext cx="8458200" cy="1143000"/>
          </a:xfrm>
        </p:spPr>
        <p:txBody>
          <a:bodyPr/>
          <a:lstStyle/>
          <a:p>
            <a:pPr eaLnBrk="1" hangingPunct="1">
              <a:defRPr/>
            </a:pPr>
            <a:r>
              <a:rPr lang="en-US" sz="4400" dirty="0" smtClean="0"/>
              <a:t>Land Ownership</a:t>
            </a:r>
          </a:p>
        </p:txBody>
      </p:sp>
      <p:sp>
        <p:nvSpPr>
          <p:cNvPr id="108547" name="Rectangle 3"/>
          <p:cNvSpPr>
            <a:spLocks noGrp="1" noChangeArrowheads="1"/>
          </p:cNvSpPr>
          <p:nvPr>
            <p:ph type="body" idx="1"/>
          </p:nvPr>
        </p:nvSpPr>
        <p:spPr>
          <a:xfrm>
            <a:off x="381000" y="1371600"/>
            <a:ext cx="8610600" cy="5334000"/>
          </a:xfrm>
          <a:noFill/>
        </p:spPr>
        <p:txBody>
          <a:bodyPr/>
          <a:lstStyle/>
          <a:p>
            <a:pPr eaLnBrk="1" hangingPunct="1">
              <a:lnSpc>
                <a:spcPct val="80000"/>
              </a:lnSpc>
              <a:spcBef>
                <a:spcPct val="50000"/>
              </a:spcBef>
            </a:pPr>
            <a:r>
              <a:rPr lang="en-US" sz="2600" dirty="0" smtClean="0"/>
              <a:t>Settlers who came to colony of Georgia during the Trustee Period were limited in the amount of land they could own.</a:t>
            </a:r>
          </a:p>
          <a:p>
            <a:pPr eaLnBrk="1" hangingPunct="1">
              <a:lnSpc>
                <a:spcPct val="80000"/>
              </a:lnSpc>
              <a:spcBef>
                <a:spcPct val="50000"/>
              </a:spcBef>
            </a:pPr>
            <a:r>
              <a:rPr lang="en-US" sz="2600" dirty="0" smtClean="0"/>
              <a:t>People who came by way of the Trust’s charity were limited to 50 acres of land.  People who paid their way could have up to 500 acres of land.  </a:t>
            </a:r>
          </a:p>
          <a:p>
            <a:pPr eaLnBrk="1" hangingPunct="1">
              <a:lnSpc>
                <a:spcPct val="80000"/>
              </a:lnSpc>
              <a:spcBef>
                <a:spcPct val="50000"/>
              </a:spcBef>
            </a:pPr>
            <a:r>
              <a:rPr lang="en-US" sz="2600" dirty="0" smtClean="0"/>
              <a:t>During the Trustee Period of Georgia’s history only men could own or inherit land.  Many colonists were angry about this and wanted women to be able to own/inherit land.</a:t>
            </a:r>
          </a:p>
          <a:p>
            <a:pPr eaLnBrk="1" hangingPunct="1">
              <a:lnSpc>
                <a:spcPct val="80000"/>
              </a:lnSpc>
              <a:spcBef>
                <a:spcPct val="50000"/>
              </a:spcBef>
            </a:pPr>
            <a:r>
              <a:rPr lang="en-US" sz="2800" dirty="0" smtClean="0"/>
              <a:t>As Georgia continued to develop as a Royal Colony citizens were given the opportunity to purchase more land (and use slaves to work the land) and women were allowed to inherit land.      </a:t>
            </a:r>
            <a:endParaRPr lang="en-US" sz="3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additive="base">
                                        <p:cTn id="7" dur="500" fill="hold"/>
                                        <p:tgtEl>
                                          <p:spTgt spid="1085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85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8547">
                                            <p:txEl>
                                              <p:pRg st="1" end="1"/>
                                            </p:txEl>
                                          </p:spTgt>
                                        </p:tgtEl>
                                        <p:attrNameLst>
                                          <p:attrName>style.visibility</p:attrName>
                                        </p:attrNameLst>
                                      </p:cBhvr>
                                      <p:to>
                                        <p:strVal val="visible"/>
                                      </p:to>
                                    </p:set>
                                    <p:anim calcmode="lin" valueType="num">
                                      <p:cBhvr additive="base">
                                        <p:cTn id="13" dur="500" fill="hold"/>
                                        <p:tgtEl>
                                          <p:spTgt spid="1085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85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8547">
                                            <p:txEl>
                                              <p:pRg st="2" end="2"/>
                                            </p:txEl>
                                          </p:spTgt>
                                        </p:tgtEl>
                                        <p:attrNameLst>
                                          <p:attrName>style.visibility</p:attrName>
                                        </p:attrNameLst>
                                      </p:cBhvr>
                                      <p:to>
                                        <p:strVal val="visible"/>
                                      </p:to>
                                    </p:set>
                                    <p:anim calcmode="lin" valueType="num">
                                      <p:cBhvr additive="base">
                                        <p:cTn id="19" dur="500" fill="hold"/>
                                        <p:tgtEl>
                                          <p:spTgt spid="1085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85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8547">
                                            <p:txEl>
                                              <p:pRg st="3" end="3"/>
                                            </p:txEl>
                                          </p:spTgt>
                                        </p:tgtEl>
                                        <p:attrNameLst>
                                          <p:attrName>style.visibility</p:attrName>
                                        </p:attrNameLst>
                                      </p:cBhvr>
                                      <p:to>
                                        <p:strVal val="visible"/>
                                      </p:to>
                                    </p:set>
                                    <p:anim calcmode="lin" valueType="num">
                                      <p:cBhvr additive="base">
                                        <p:cTn id="25" dur="500" fill="hold"/>
                                        <p:tgtEl>
                                          <p:spTgt spid="10854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854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228600" y="152400"/>
            <a:ext cx="8763000" cy="914400"/>
          </a:xfrm>
        </p:spPr>
        <p:txBody>
          <a:bodyPr/>
          <a:lstStyle/>
          <a:p>
            <a:pPr eaLnBrk="1" hangingPunct="1">
              <a:defRPr/>
            </a:pPr>
            <a:r>
              <a:rPr lang="en-US" sz="4400" dirty="0" smtClean="0"/>
              <a:t>Slavery</a:t>
            </a:r>
          </a:p>
        </p:txBody>
      </p:sp>
      <p:sp>
        <p:nvSpPr>
          <p:cNvPr id="110595" name="Rectangle 3"/>
          <p:cNvSpPr>
            <a:spLocks noGrp="1" noChangeArrowheads="1"/>
          </p:cNvSpPr>
          <p:nvPr>
            <p:ph type="body" idx="1"/>
          </p:nvPr>
        </p:nvSpPr>
        <p:spPr>
          <a:xfrm>
            <a:off x="381000" y="914400"/>
            <a:ext cx="8610600" cy="5791200"/>
          </a:xfrm>
          <a:noFill/>
        </p:spPr>
        <p:txBody>
          <a:bodyPr/>
          <a:lstStyle/>
          <a:p>
            <a:pPr eaLnBrk="1" hangingPunct="1">
              <a:lnSpc>
                <a:spcPct val="80000"/>
              </a:lnSpc>
              <a:spcBef>
                <a:spcPct val="50000"/>
              </a:spcBef>
            </a:pPr>
            <a:r>
              <a:rPr lang="en-US" sz="2700" dirty="0" smtClean="0"/>
              <a:t>During the beginning of the Trustee Period, Georgia’s state law prohibited slavery (slavery was not allowed).</a:t>
            </a:r>
          </a:p>
          <a:p>
            <a:pPr eaLnBrk="1" hangingPunct="1">
              <a:lnSpc>
                <a:spcPct val="80000"/>
              </a:lnSpc>
              <a:spcBef>
                <a:spcPct val="50000"/>
              </a:spcBef>
            </a:pPr>
            <a:r>
              <a:rPr lang="en-US" sz="2700" dirty="0" smtClean="0"/>
              <a:t>Wealthy colonists who could afford to buy enslaved people demanded to be allowed to bring them to Georgia.  Many farmers believed that in order to compete with neighboring states (like South Carolina) they had to be allowed to own slaves.</a:t>
            </a:r>
          </a:p>
          <a:p>
            <a:pPr eaLnBrk="1" hangingPunct="1">
              <a:lnSpc>
                <a:spcPct val="80000"/>
              </a:lnSpc>
              <a:spcBef>
                <a:spcPct val="50000"/>
              </a:spcBef>
            </a:pPr>
            <a:r>
              <a:rPr lang="en-US" sz="2700" dirty="0" smtClean="0"/>
              <a:t>Between 1750 and 1775, the number of Africans living in slavery increased from 500 to 18,000.  These slaves had no rights, were not allowed to marry, were not allowed to live where they wanted, and were not allowed to learn to read or write.  Slaves who broke these rules were punished, including beatings, whippings, separation from friends and family, and even death.</a:t>
            </a:r>
            <a:r>
              <a:rPr lang="en-US" sz="2600" dirty="0" smtClean="0"/>
              <a:t>  </a:t>
            </a:r>
            <a:r>
              <a:rPr lang="en-US" sz="2800" dirty="0" smtClean="0"/>
              <a:t>      </a:t>
            </a:r>
            <a:endParaRPr lang="en-US" sz="3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 calcmode="lin" valueType="num">
                                      <p:cBhvr additive="base">
                                        <p:cTn id="7" dur="500" fill="hold"/>
                                        <p:tgtEl>
                                          <p:spTgt spid="1105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05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0595">
                                            <p:txEl>
                                              <p:pRg st="1" end="1"/>
                                            </p:txEl>
                                          </p:spTgt>
                                        </p:tgtEl>
                                        <p:attrNameLst>
                                          <p:attrName>style.visibility</p:attrName>
                                        </p:attrNameLst>
                                      </p:cBhvr>
                                      <p:to>
                                        <p:strVal val="visible"/>
                                      </p:to>
                                    </p:set>
                                    <p:anim calcmode="lin" valueType="num">
                                      <p:cBhvr additive="base">
                                        <p:cTn id="13" dur="500" fill="hold"/>
                                        <p:tgtEl>
                                          <p:spTgt spid="1105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05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0595">
                                            <p:txEl>
                                              <p:pRg st="2" end="2"/>
                                            </p:txEl>
                                          </p:spTgt>
                                        </p:tgtEl>
                                        <p:attrNameLst>
                                          <p:attrName>style.visibility</p:attrName>
                                        </p:attrNameLst>
                                      </p:cBhvr>
                                      <p:to>
                                        <p:strVal val="visible"/>
                                      </p:to>
                                    </p:set>
                                    <p:anim calcmode="lin" valueType="num">
                                      <p:cBhvr additive="base">
                                        <p:cTn id="19" dur="500" fill="hold"/>
                                        <p:tgtEl>
                                          <p:spTgt spid="1105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05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bldLvl="2" autoUpdateAnimBg="0"/>
    </p:bldLst>
  </p:timing>
</p:sld>
</file>

<file path=ppt/theme/theme1.xml><?xml version="1.0" encoding="utf-8"?>
<a:theme xmlns:a="http://schemas.openxmlformats.org/drawingml/2006/main" name="GA8DOME">
  <a:themeElements>
    <a:clrScheme name="">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CC0000"/>
      </a:folHlink>
    </a:clrScheme>
    <a:fontScheme name="GA8DO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A8DO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8DO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8DO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8DO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8DO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8DO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8DO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QuestionMaster">
  <a:themeElements>
    <a:clrScheme name="">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CC0000"/>
      </a:folHlink>
    </a:clrScheme>
    <a:fontScheme name="GA8DO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A8DO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8DO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8DO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8DO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8DO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8DO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8DO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GraphMaster">
  <a:themeElements>
    <a:clrScheme name="">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CC0000"/>
      </a:folHlink>
    </a:clrScheme>
    <a:fontScheme name="GA8DO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A8DO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8DO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8DO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8DO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8DO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8DO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8DO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C:\WINDOWS\Application Data\Microsoft\Templates\GA8FLAG.pot</Template>
  <TotalTime>1921</TotalTime>
  <Words>740</Words>
  <Application>Microsoft Office PowerPoint</Application>
  <PresentationFormat>On-screen Show (4:3)</PresentationFormat>
  <Paragraphs>48</Paragraphs>
  <Slides>8</Slides>
  <Notes>8</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8</vt:i4>
      </vt:variant>
    </vt:vector>
  </HeadingPairs>
  <TitlesOfParts>
    <vt:vector size="14" baseType="lpstr">
      <vt:lpstr>Arial</vt:lpstr>
      <vt:lpstr>Arial Black</vt:lpstr>
      <vt:lpstr>Times New Roman</vt:lpstr>
      <vt:lpstr>GA8DOME</vt:lpstr>
      <vt:lpstr>iRespondQuestionMaster</vt:lpstr>
      <vt:lpstr>iRespondGraphMaster</vt:lpstr>
      <vt:lpstr>Georgia Studies</vt:lpstr>
      <vt:lpstr>Lesson 3: Georgia as a Royal Colony</vt:lpstr>
      <vt:lpstr>End of the Trustee Period and a Change in Government</vt:lpstr>
      <vt:lpstr>Three Royal Governors: John Reynolds</vt:lpstr>
      <vt:lpstr>Three Royal Governors: Henry Ellis</vt:lpstr>
      <vt:lpstr>Three Royal Governors: James Wright</vt:lpstr>
      <vt:lpstr>Land Ownership</vt:lpstr>
      <vt:lpstr>Slavery</vt:lpstr>
    </vt:vector>
  </TitlesOfParts>
  <Manager>©2005 Clairmont Press</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Georgia and the American Experience</dc:title>
  <dc:subject>Chapter 4: Settlement of the Thirteenth Colony</dc:subject>
  <dc:creator>Emmett R. Mullins, Ed.D. &amp;  Dean Looney</dc:creator>
  <cp:lastModifiedBy>Carmela Martinez</cp:lastModifiedBy>
  <cp:revision>43</cp:revision>
  <cp:lastPrinted>2015-09-29T16:54:15Z</cp:lastPrinted>
  <dcterms:created xsi:type="dcterms:W3CDTF">2005-06-27T03:34:38Z</dcterms:created>
  <dcterms:modified xsi:type="dcterms:W3CDTF">2015-09-29T21:10:05Z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KeepGraph">
    <vt:bool>false</vt:bool>
  </property>
  <property fmtid="{D5CDD505-2E9C-101B-9397-08002B2CF9AE}" pid="5" name="AutoReflect">
    <vt:bool>false</vt:bool>
  </property>
</Properties>
</file>