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366A8-FC1A-4C06-B55B-004EDC8F0CC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A574-3673-419F-B358-EBA63390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B713-260B-4828-8DBB-C0B1CD7FC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3D4E-052A-4B33-880D-0654A93FCD5D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A49C-FFE8-4286-8C9D-10B2825C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12bNvt1s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305136" y="228599"/>
            <a:ext cx="4876800" cy="763585"/>
          </a:xfrm>
        </p:spPr>
        <p:txBody>
          <a:bodyPr/>
          <a:lstStyle/>
          <a:p>
            <a:pPr eaLnBrk="1" hangingPunct="1"/>
            <a:r>
              <a:rPr lang="en-US" dirty="0" smtClean="0"/>
              <a:t>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4114800" cy="25908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Nationalism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The idea that people can rule themselves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Gained strength after WWII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Helped some African countries gain their independence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943600" y="990601"/>
            <a:ext cx="4654062" cy="57385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Ø"/>
              <a:defRPr/>
            </a:pP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Pan Africanism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 common bond shared by people of African descent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Africans around the world should work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together to achieve independence</a:t>
            </a:r>
          </a:p>
          <a:p>
            <a:pPr lvl="2"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You Tube video clip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Black leaders from around the world met in England in 1945 (Pan-African Congress)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Some of these leaders later became president of their newly independent African country (ex.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Jomo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Kenyatta in Kenya and Kwame Nkrumah in Ghana)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23" y="76201"/>
            <a:ext cx="2828925" cy="16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68" y="4525109"/>
            <a:ext cx="3390900" cy="220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5430" y="631605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England, 1945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9187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778876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Nigeria Independence – 1960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4353524" cy="502920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Former British colony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Nonviolent movement for independence</a:t>
            </a: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Tension among ethnic groups (250) made independence difficult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Civil War with Biafra (East Nigeria) over control of oil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Rule by military leaders resulted in multiple coups (trying to overthrow gov’t) in the 60s, 70s, 80s,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  and 90s.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67" y="3663462"/>
            <a:ext cx="29654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1524000"/>
            <a:ext cx="29765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3318"/>
            <a:ext cx="1577109" cy="233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811713"/>
            <a:ext cx="254317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1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</a:t>
            </a:r>
            <a:r>
              <a:rPr lang="en-US" dirty="0" err="1" smtClean="0"/>
              <a:t>Abubakar</a:t>
            </a:r>
            <a:r>
              <a:rPr lang="en-US" dirty="0" smtClean="0"/>
              <a:t> </a:t>
            </a:r>
            <a:r>
              <a:rPr lang="en-US" dirty="0" err="1" smtClean="0"/>
              <a:t>Balewa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56357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Was born a commoner</a:t>
            </a:r>
          </a:p>
          <a:p>
            <a:r>
              <a:rPr lang="en-US" dirty="0" smtClean="0"/>
              <a:t>Became a teacher and headmaster</a:t>
            </a:r>
          </a:p>
          <a:p>
            <a:r>
              <a:rPr lang="en-US" dirty="0" smtClean="0"/>
              <a:t>Earned a teacher’s certificate in history in London</a:t>
            </a:r>
          </a:p>
          <a:p>
            <a:r>
              <a:rPr lang="en-US" dirty="0" smtClean="0"/>
              <a:t>Became the first </a:t>
            </a:r>
            <a:r>
              <a:rPr lang="en-US" b="1" u="sng" dirty="0" smtClean="0"/>
              <a:t>prime minister</a:t>
            </a:r>
            <a:r>
              <a:rPr lang="en-US" dirty="0" smtClean="0"/>
              <a:t> of Nigeria in 1957</a:t>
            </a:r>
          </a:p>
          <a:p>
            <a:r>
              <a:rPr lang="en-US" dirty="0" smtClean="0"/>
              <a:t>Helped to achieve independence in Nigeria and create the Organization of African Unity (OAU)</a:t>
            </a:r>
          </a:p>
          <a:p>
            <a:r>
              <a:rPr lang="en-US" dirty="0" smtClean="0"/>
              <a:t>Was killed in 1966 during a military coup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33601"/>
            <a:ext cx="2486982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3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Kenya Independence - 1963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4343400" cy="5105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Former British Colony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Violent uprising in the 50s led to deaths of thousands of black Kenyans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Jomo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Kenyatta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Organizer of Pan African Congress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Imprisoned for “managing” the Mau Mau—6 yrs. hard </a:t>
            </a:r>
            <a:r>
              <a:rPr lang="en-US" dirty="0" smtClean="0">
                <a:solidFill>
                  <a:srgbClr val="FF0000"/>
                </a:solidFill>
              </a:rPr>
              <a:t>labor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Father of modern Kenya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Peacefully led fight against British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President 1964 to 1978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Led Kenya to be a relatively stable, democratic government but held many political prisoners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516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endParaRPr lang="en-US" smtClean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388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Independence</vt:lpstr>
      <vt:lpstr>Nigeria Independence – 1960 </vt:lpstr>
      <vt:lpstr>Sir Abubakar Balewa</vt:lpstr>
      <vt:lpstr>Kenya Independence - 1963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Carmela Martinez</dc:creator>
  <cp:lastModifiedBy>Carmela Martinez</cp:lastModifiedBy>
  <cp:revision>1</cp:revision>
  <dcterms:created xsi:type="dcterms:W3CDTF">2017-01-21T04:50:38Z</dcterms:created>
  <dcterms:modified xsi:type="dcterms:W3CDTF">2017-01-21T04:50:58Z</dcterms:modified>
</cp:coreProperties>
</file>