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2"/>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4" r:id="rId18"/>
    <p:sldId id="275" r:id="rId19"/>
    <p:sldId id="273"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5" r:id="rId39"/>
    <p:sldId id="294" r:id="rId40"/>
    <p:sldId id="296" r:id="rId41"/>
    <p:sldId id="297" r:id="rId42"/>
    <p:sldId id="298" r:id="rId43"/>
    <p:sldId id="299" r:id="rId44"/>
    <p:sldId id="300" r:id="rId45"/>
    <p:sldId id="301" r:id="rId46"/>
    <p:sldId id="302" r:id="rId47"/>
    <p:sldId id="303" r:id="rId48"/>
    <p:sldId id="304" r:id="rId49"/>
    <p:sldId id="305" r:id="rId50"/>
    <p:sldId id="308" r:id="rId51"/>
    <p:sldId id="309" r:id="rId52"/>
    <p:sldId id="306" r:id="rId53"/>
    <p:sldId id="307" r:id="rId54"/>
    <p:sldId id="310" r:id="rId55"/>
    <p:sldId id="311" r:id="rId56"/>
    <p:sldId id="313" r:id="rId57"/>
    <p:sldId id="312" r:id="rId58"/>
    <p:sldId id="314" r:id="rId59"/>
    <p:sldId id="316" r:id="rId60"/>
    <p:sldId id="315"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92" r:id="rId134"/>
    <p:sldId id="389" r:id="rId135"/>
    <p:sldId id="390" r:id="rId136"/>
    <p:sldId id="391" r:id="rId137"/>
    <p:sldId id="393" r:id="rId138"/>
    <p:sldId id="394" r:id="rId139"/>
    <p:sldId id="395" r:id="rId140"/>
    <p:sldId id="396" r:id="rId1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0A2D27-28B4-4417-A28E-67427DAF62C4}" type="doc">
      <dgm:prSet loTypeId="urn:microsoft.com/office/officeart/2005/8/layout/pyramid1" loCatId="pyramid" qsTypeId="urn:microsoft.com/office/officeart/2005/8/quickstyle/simple1" qsCatId="simple" csTypeId="urn:microsoft.com/office/officeart/2005/8/colors/accent1_2" csCatId="accent1"/>
      <dgm:spPr/>
    </dgm:pt>
    <dgm:pt modelId="{4B3FF20C-A085-4D95-9ED9-D327F38D8606}">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0"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Supreme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Court</a:t>
          </a:r>
        </a:p>
      </dgm:t>
    </dgm:pt>
    <dgm:pt modelId="{6C0D4718-2033-48B3-A60A-E00E4EB7EFA3}" type="parTrans" cxnId="{E3BC2D0F-8A00-486D-BD5B-000B1538099C}">
      <dgm:prSet/>
      <dgm:spPr/>
    </dgm:pt>
    <dgm:pt modelId="{ED1FE4FB-9B37-4301-A6B8-ADFEE46AB609}" type="sibTrans" cxnId="{E3BC2D0F-8A00-486D-BD5B-000B1538099C}">
      <dgm:prSet/>
      <dgm:spPr/>
    </dgm:pt>
    <dgm:pt modelId="{D18C627B-4604-4790-BEE8-BA7C7EEC490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Court of Appeals</a:t>
          </a:r>
        </a:p>
      </dgm:t>
    </dgm:pt>
    <dgm:pt modelId="{1CAB49F8-7FE8-43CD-8BCE-A6E9AD5E0558}" type="parTrans" cxnId="{21B23579-D555-41ED-8D59-2278946483D6}">
      <dgm:prSet/>
      <dgm:spPr/>
    </dgm:pt>
    <dgm:pt modelId="{571B7FE4-AB2F-4DD7-8C22-DE9AFC02DC82}" type="sibTrans" cxnId="{21B23579-D555-41ED-8D59-2278946483D6}">
      <dgm:prSet/>
      <dgm:spPr/>
    </dgm:pt>
    <dgm:pt modelId="{52678684-1478-43DC-8EBF-9698AB11177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b="1"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Trial Courts</a:t>
          </a:r>
        </a:p>
      </dgm:t>
    </dgm:pt>
    <dgm:pt modelId="{9B06C456-7557-44A6-90F3-81DC4E8214CE}" type="parTrans" cxnId="{E369AA02-41FD-4492-AD41-03D0527E5B22}">
      <dgm:prSet/>
      <dgm:spPr/>
    </dgm:pt>
    <dgm:pt modelId="{67C6618D-F1A3-42EA-BE44-1C1B592DA202}" type="sibTrans" cxnId="{E369AA02-41FD-4492-AD41-03D0527E5B22}">
      <dgm:prSet/>
      <dgm:spPr/>
    </dgm:pt>
    <dgm:pt modelId="{F99C242A-2816-4DAD-BD64-F96F0242727B}" type="pres">
      <dgm:prSet presAssocID="{1A0A2D27-28B4-4417-A28E-67427DAF62C4}" presName="Name0" presStyleCnt="0">
        <dgm:presLayoutVars>
          <dgm:dir/>
          <dgm:animLvl val="lvl"/>
          <dgm:resizeHandles val="exact"/>
        </dgm:presLayoutVars>
      </dgm:prSet>
      <dgm:spPr/>
    </dgm:pt>
    <dgm:pt modelId="{905B7E36-4CA9-414E-B423-F3716E033FDD}" type="pres">
      <dgm:prSet presAssocID="{4B3FF20C-A085-4D95-9ED9-D327F38D8606}" presName="Name8" presStyleCnt="0"/>
      <dgm:spPr/>
    </dgm:pt>
    <dgm:pt modelId="{86BD4CD1-2B43-4500-9275-E85A5BFC14AA}" type="pres">
      <dgm:prSet presAssocID="{4B3FF20C-A085-4D95-9ED9-D327F38D8606}" presName="level" presStyleLbl="node1" presStyleIdx="0" presStyleCnt="3">
        <dgm:presLayoutVars>
          <dgm:chMax val="1"/>
          <dgm:bulletEnabled val="1"/>
        </dgm:presLayoutVars>
      </dgm:prSet>
      <dgm:spPr/>
      <dgm:t>
        <a:bodyPr/>
        <a:lstStyle/>
        <a:p>
          <a:endParaRPr lang="en-US"/>
        </a:p>
      </dgm:t>
    </dgm:pt>
    <dgm:pt modelId="{9FD62BA3-4860-4EAE-900A-70A94150D53B}" type="pres">
      <dgm:prSet presAssocID="{4B3FF20C-A085-4D95-9ED9-D327F38D8606}" presName="levelTx" presStyleLbl="revTx" presStyleIdx="0" presStyleCnt="0">
        <dgm:presLayoutVars>
          <dgm:chMax val="1"/>
          <dgm:bulletEnabled val="1"/>
        </dgm:presLayoutVars>
      </dgm:prSet>
      <dgm:spPr/>
      <dgm:t>
        <a:bodyPr/>
        <a:lstStyle/>
        <a:p>
          <a:endParaRPr lang="en-US"/>
        </a:p>
      </dgm:t>
    </dgm:pt>
    <dgm:pt modelId="{4C746433-027D-42FF-A1D4-5BD4504E7CBA}" type="pres">
      <dgm:prSet presAssocID="{D18C627B-4604-4790-BEE8-BA7C7EEC4901}" presName="Name8" presStyleCnt="0"/>
      <dgm:spPr/>
    </dgm:pt>
    <dgm:pt modelId="{4FC911B3-4532-47AB-A6E7-EAE24E7403C1}" type="pres">
      <dgm:prSet presAssocID="{D18C627B-4604-4790-BEE8-BA7C7EEC4901}" presName="level" presStyleLbl="node1" presStyleIdx="1" presStyleCnt="3">
        <dgm:presLayoutVars>
          <dgm:chMax val="1"/>
          <dgm:bulletEnabled val="1"/>
        </dgm:presLayoutVars>
      </dgm:prSet>
      <dgm:spPr/>
      <dgm:t>
        <a:bodyPr/>
        <a:lstStyle/>
        <a:p>
          <a:endParaRPr lang="en-US"/>
        </a:p>
      </dgm:t>
    </dgm:pt>
    <dgm:pt modelId="{3BE74FC0-556B-46C6-AD27-DFBB66F08817}" type="pres">
      <dgm:prSet presAssocID="{D18C627B-4604-4790-BEE8-BA7C7EEC4901}" presName="levelTx" presStyleLbl="revTx" presStyleIdx="0" presStyleCnt="0">
        <dgm:presLayoutVars>
          <dgm:chMax val="1"/>
          <dgm:bulletEnabled val="1"/>
        </dgm:presLayoutVars>
      </dgm:prSet>
      <dgm:spPr/>
      <dgm:t>
        <a:bodyPr/>
        <a:lstStyle/>
        <a:p>
          <a:endParaRPr lang="en-US"/>
        </a:p>
      </dgm:t>
    </dgm:pt>
    <dgm:pt modelId="{F34CB5A4-86B8-4867-BA89-67CE9DF1CFCA}" type="pres">
      <dgm:prSet presAssocID="{52678684-1478-43DC-8EBF-9698AB111771}" presName="Name8" presStyleCnt="0"/>
      <dgm:spPr/>
    </dgm:pt>
    <dgm:pt modelId="{9227BF81-2A43-4A69-96EA-9AFFE3B3E75C}" type="pres">
      <dgm:prSet presAssocID="{52678684-1478-43DC-8EBF-9698AB111771}" presName="level" presStyleLbl="node1" presStyleIdx="2" presStyleCnt="3">
        <dgm:presLayoutVars>
          <dgm:chMax val="1"/>
          <dgm:bulletEnabled val="1"/>
        </dgm:presLayoutVars>
      </dgm:prSet>
      <dgm:spPr/>
      <dgm:t>
        <a:bodyPr/>
        <a:lstStyle/>
        <a:p>
          <a:endParaRPr lang="en-US"/>
        </a:p>
      </dgm:t>
    </dgm:pt>
    <dgm:pt modelId="{192BFEE6-CDF6-4066-A270-8FAE0AB2B117}" type="pres">
      <dgm:prSet presAssocID="{52678684-1478-43DC-8EBF-9698AB111771}" presName="levelTx" presStyleLbl="revTx" presStyleIdx="0" presStyleCnt="0">
        <dgm:presLayoutVars>
          <dgm:chMax val="1"/>
          <dgm:bulletEnabled val="1"/>
        </dgm:presLayoutVars>
      </dgm:prSet>
      <dgm:spPr/>
      <dgm:t>
        <a:bodyPr/>
        <a:lstStyle/>
        <a:p>
          <a:endParaRPr lang="en-US"/>
        </a:p>
      </dgm:t>
    </dgm:pt>
  </dgm:ptLst>
  <dgm:cxnLst>
    <dgm:cxn modelId="{763C9FD6-F510-4A55-8CE4-F7476CBEAED7}" type="presOf" srcId="{D18C627B-4604-4790-BEE8-BA7C7EEC4901}" destId="{3BE74FC0-556B-46C6-AD27-DFBB66F08817}" srcOrd="1" destOrd="0" presId="urn:microsoft.com/office/officeart/2005/8/layout/pyramid1"/>
    <dgm:cxn modelId="{5F3277CE-765C-4862-BFD1-7529C1A41276}" type="presOf" srcId="{4B3FF20C-A085-4D95-9ED9-D327F38D8606}" destId="{9FD62BA3-4860-4EAE-900A-70A94150D53B}" srcOrd="1" destOrd="0" presId="urn:microsoft.com/office/officeart/2005/8/layout/pyramid1"/>
    <dgm:cxn modelId="{21B23579-D555-41ED-8D59-2278946483D6}" srcId="{1A0A2D27-28B4-4417-A28E-67427DAF62C4}" destId="{D18C627B-4604-4790-BEE8-BA7C7EEC4901}" srcOrd="1" destOrd="0" parTransId="{1CAB49F8-7FE8-43CD-8BCE-A6E9AD5E0558}" sibTransId="{571B7FE4-AB2F-4DD7-8C22-DE9AFC02DC82}"/>
    <dgm:cxn modelId="{B46B86AD-B8B6-4397-9157-27BFB7FAD247}" type="presOf" srcId="{52678684-1478-43DC-8EBF-9698AB111771}" destId="{9227BF81-2A43-4A69-96EA-9AFFE3B3E75C}" srcOrd="0" destOrd="0" presId="urn:microsoft.com/office/officeart/2005/8/layout/pyramid1"/>
    <dgm:cxn modelId="{7CCC5220-5206-4B54-9D5A-DB72FC861957}" type="presOf" srcId="{D18C627B-4604-4790-BEE8-BA7C7EEC4901}" destId="{4FC911B3-4532-47AB-A6E7-EAE24E7403C1}" srcOrd="0" destOrd="0" presId="urn:microsoft.com/office/officeart/2005/8/layout/pyramid1"/>
    <dgm:cxn modelId="{E3BC2D0F-8A00-486D-BD5B-000B1538099C}" srcId="{1A0A2D27-28B4-4417-A28E-67427DAF62C4}" destId="{4B3FF20C-A085-4D95-9ED9-D327F38D8606}" srcOrd="0" destOrd="0" parTransId="{6C0D4718-2033-48B3-A60A-E00E4EB7EFA3}" sibTransId="{ED1FE4FB-9B37-4301-A6B8-ADFEE46AB609}"/>
    <dgm:cxn modelId="{F9F4D526-1344-4142-812C-505E9FC593AA}" type="presOf" srcId="{52678684-1478-43DC-8EBF-9698AB111771}" destId="{192BFEE6-CDF6-4066-A270-8FAE0AB2B117}" srcOrd="1" destOrd="0" presId="urn:microsoft.com/office/officeart/2005/8/layout/pyramid1"/>
    <dgm:cxn modelId="{2C0DEADD-5E7A-4A70-AAE1-D1DA349CC19A}" type="presOf" srcId="{1A0A2D27-28B4-4417-A28E-67427DAF62C4}" destId="{F99C242A-2816-4DAD-BD64-F96F0242727B}" srcOrd="0" destOrd="0" presId="urn:microsoft.com/office/officeart/2005/8/layout/pyramid1"/>
    <dgm:cxn modelId="{E369AA02-41FD-4492-AD41-03D0527E5B22}" srcId="{1A0A2D27-28B4-4417-A28E-67427DAF62C4}" destId="{52678684-1478-43DC-8EBF-9698AB111771}" srcOrd="2" destOrd="0" parTransId="{9B06C456-7557-44A6-90F3-81DC4E8214CE}" sibTransId="{67C6618D-F1A3-42EA-BE44-1C1B592DA202}"/>
    <dgm:cxn modelId="{88C92C48-A5C2-48CF-A0C8-FC6C7EB68BEA}" type="presOf" srcId="{4B3FF20C-A085-4D95-9ED9-D327F38D8606}" destId="{86BD4CD1-2B43-4500-9275-E85A5BFC14AA}" srcOrd="0" destOrd="0" presId="urn:microsoft.com/office/officeart/2005/8/layout/pyramid1"/>
    <dgm:cxn modelId="{95F61C13-0132-4032-A0B7-C774E5DCD6D4}" type="presParOf" srcId="{F99C242A-2816-4DAD-BD64-F96F0242727B}" destId="{905B7E36-4CA9-414E-B423-F3716E033FDD}" srcOrd="0" destOrd="0" presId="urn:microsoft.com/office/officeart/2005/8/layout/pyramid1"/>
    <dgm:cxn modelId="{ABBD9EF1-E883-4C8A-8CF2-788897B96727}" type="presParOf" srcId="{905B7E36-4CA9-414E-B423-F3716E033FDD}" destId="{86BD4CD1-2B43-4500-9275-E85A5BFC14AA}" srcOrd="0" destOrd="0" presId="urn:microsoft.com/office/officeart/2005/8/layout/pyramid1"/>
    <dgm:cxn modelId="{EC692FDA-EC33-4AB8-AFCE-AD8C5EFEBDD4}" type="presParOf" srcId="{905B7E36-4CA9-414E-B423-F3716E033FDD}" destId="{9FD62BA3-4860-4EAE-900A-70A94150D53B}" srcOrd="1" destOrd="0" presId="urn:microsoft.com/office/officeart/2005/8/layout/pyramid1"/>
    <dgm:cxn modelId="{64FA5BFB-9267-4507-8F41-BD051B63F733}" type="presParOf" srcId="{F99C242A-2816-4DAD-BD64-F96F0242727B}" destId="{4C746433-027D-42FF-A1D4-5BD4504E7CBA}" srcOrd="1" destOrd="0" presId="urn:microsoft.com/office/officeart/2005/8/layout/pyramid1"/>
    <dgm:cxn modelId="{7B63A0DB-0274-4D78-8983-433BA1451808}" type="presParOf" srcId="{4C746433-027D-42FF-A1D4-5BD4504E7CBA}" destId="{4FC911B3-4532-47AB-A6E7-EAE24E7403C1}" srcOrd="0" destOrd="0" presId="urn:microsoft.com/office/officeart/2005/8/layout/pyramid1"/>
    <dgm:cxn modelId="{7F60C02D-0501-4F12-ADCF-8B3EEBF0C166}" type="presParOf" srcId="{4C746433-027D-42FF-A1D4-5BD4504E7CBA}" destId="{3BE74FC0-556B-46C6-AD27-DFBB66F08817}" srcOrd="1" destOrd="0" presId="urn:microsoft.com/office/officeart/2005/8/layout/pyramid1"/>
    <dgm:cxn modelId="{80D0BAAC-91B3-4346-AB23-B1EDEB135974}" type="presParOf" srcId="{F99C242A-2816-4DAD-BD64-F96F0242727B}" destId="{F34CB5A4-86B8-4867-BA89-67CE9DF1CFCA}" srcOrd="2" destOrd="0" presId="urn:microsoft.com/office/officeart/2005/8/layout/pyramid1"/>
    <dgm:cxn modelId="{3B0687D9-631F-48FC-A47F-EB0C13DB079E}" type="presParOf" srcId="{F34CB5A4-86B8-4867-BA89-67CE9DF1CFCA}" destId="{9227BF81-2A43-4A69-96EA-9AFFE3B3E75C}" srcOrd="0" destOrd="0" presId="urn:microsoft.com/office/officeart/2005/8/layout/pyramid1"/>
    <dgm:cxn modelId="{6C9F18C8-C6FA-43DE-8259-FFD51AC5DB08}" type="presParOf" srcId="{F34CB5A4-86B8-4867-BA89-67CE9DF1CFCA}" destId="{192BFEE6-CDF6-4066-A270-8FAE0AB2B11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D4CD1-2B43-4500-9275-E85A5BFC14AA}">
      <dsp:nvSpPr>
        <dsp:cNvPr id="0" name=""/>
        <dsp:cNvSpPr/>
      </dsp:nvSpPr>
      <dsp:spPr>
        <a:xfrm>
          <a:off x="2743200" y="0"/>
          <a:ext cx="2743199" cy="1508654"/>
        </a:xfrm>
        <a:prstGeom prst="trapezoid">
          <a:avLst>
            <a:gd name="adj" fmla="val 9091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900" b="0"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Supreme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Court</a:t>
          </a:r>
        </a:p>
      </dsp:txBody>
      <dsp:txXfrm>
        <a:off x="2743200" y="0"/>
        <a:ext cx="2743199" cy="1508654"/>
      </dsp:txXfrm>
    </dsp:sp>
    <dsp:sp modelId="{4FC911B3-4532-47AB-A6E7-EAE24E7403C1}">
      <dsp:nvSpPr>
        <dsp:cNvPr id="0" name=""/>
        <dsp:cNvSpPr/>
      </dsp:nvSpPr>
      <dsp:spPr>
        <a:xfrm>
          <a:off x="1371600" y="1508654"/>
          <a:ext cx="5486399" cy="1508654"/>
        </a:xfrm>
        <a:prstGeom prst="trapezoid">
          <a:avLst>
            <a:gd name="adj" fmla="val 9091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Court of Appeals</a:t>
          </a:r>
        </a:p>
      </dsp:txBody>
      <dsp:txXfrm>
        <a:off x="2331720" y="1508654"/>
        <a:ext cx="3566160" cy="1508654"/>
      </dsp:txXfrm>
    </dsp:sp>
    <dsp:sp modelId="{9227BF81-2A43-4A69-96EA-9AFFE3B3E75C}">
      <dsp:nvSpPr>
        <dsp:cNvPr id="0" name=""/>
        <dsp:cNvSpPr/>
      </dsp:nvSpPr>
      <dsp:spPr>
        <a:xfrm>
          <a:off x="0" y="3017308"/>
          <a:ext cx="8229600" cy="1508654"/>
        </a:xfrm>
        <a:prstGeom prst="trapezoid">
          <a:avLst>
            <a:gd name="adj" fmla="val 90915"/>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900" b="1" i="0" u="none" strike="noStrike" kern="1200" cap="none" normalizeH="0" baseline="0" smtClean="0">
              <a:ln>
                <a:noFill/>
              </a:ln>
              <a:solidFill>
                <a:schemeClr val="tx1"/>
              </a:solidFill>
              <a:effectLst/>
              <a:latin typeface="Arial" panose="020B0604020202020204" pitchFamily="34" charset="0"/>
              <a:cs typeface="Arial" panose="020B0604020202020204" pitchFamily="34" charset="0"/>
            </a:rPr>
            <a:t>Trial Courts</a:t>
          </a:r>
        </a:p>
      </dsp:txBody>
      <dsp:txXfrm>
        <a:off x="1440179" y="3017308"/>
        <a:ext cx="5349240" cy="150865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ED477D1-E94B-4AE6-AFBD-E7D140553CC9}" type="datetimeFigureOut">
              <a:rPr lang="en-US"/>
              <a:pPr>
                <a:defRPr/>
              </a:pPr>
              <a:t>4/17/2017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12602691-7BBF-4AC6-9392-7E2D6920C899}" type="slidenum">
              <a:rPr lang="en-US"/>
              <a:pPr>
                <a:defRPr/>
              </a:pPr>
              <a:t>‹#›</a:t>
            </a:fld>
            <a:endParaRPr lang="en-US"/>
          </a:p>
        </p:txBody>
      </p:sp>
    </p:spTree>
    <p:extLst>
      <p:ext uri="{BB962C8B-B14F-4D97-AF65-F5344CB8AC3E}">
        <p14:creationId xmlns:p14="http://schemas.microsoft.com/office/powerpoint/2010/main" val="21321659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AE757D-AB99-4B24-8668-43F2507247EF}" type="slidenum">
              <a:rPr lang="en-US">
                <a:cs typeface="Arial" charset="0"/>
              </a:rPr>
              <a:pPr fontAlgn="base">
                <a:spcBef>
                  <a:spcPct val="0"/>
                </a:spcBef>
                <a:spcAft>
                  <a:spcPct val="0"/>
                </a:spcAft>
              </a:pPr>
              <a:t>1</a:t>
            </a:fld>
            <a:endParaRPr lang="en-US">
              <a:cs typeface="Arial" charset="0"/>
            </a:endParaRPr>
          </a:p>
        </p:txBody>
      </p:sp>
    </p:spTree>
    <p:extLst>
      <p:ext uri="{BB962C8B-B14F-4D97-AF65-F5344CB8AC3E}">
        <p14:creationId xmlns:p14="http://schemas.microsoft.com/office/powerpoint/2010/main" val="1039816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381491-5E71-4EBD-9EDF-E2308339838A}" type="slidenum">
              <a:rPr lang="en-US">
                <a:cs typeface="Arial" charset="0"/>
              </a:rPr>
              <a:pPr fontAlgn="base">
                <a:spcBef>
                  <a:spcPct val="0"/>
                </a:spcBef>
                <a:spcAft>
                  <a:spcPct val="0"/>
                </a:spcAft>
              </a:pPr>
              <a:t>10</a:t>
            </a:fld>
            <a:endParaRPr lang="en-US">
              <a:cs typeface="Arial" charset="0"/>
            </a:endParaRPr>
          </a:p>
        </p:txBody>
      </p:sp>
    </p:spTree>
    <p:extLst>
      <p:ext uri="{BB962C8B-B14F-4D97-AF65-F5344CB8AC3E}">
        <p14:creationId xmlns:p14="http://schemas.microsoft.com/office/powerpoint/2010/main" val="18652665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Slide Image Placeholder 1"/>
          <p:cNvSpPr>
            <a:spLocks noGrp="1" noRot="1" noChangeAspect="1"/>
          </p:cNvSpPr>
          <p:nvPr>
            <p:ph type="sldImg"/>
          </p:nvPr>
        </p:nvSpPr>
        <p:spPr bwMode="auto">
          <a:noFill/>
          <a:ln>
            <a:solidFill>
              <a:srgbClr val="000000"/>
            </a:solidFill>
            <a:miter lim="800000"/>
            <a:headEnd/>
            <a:tailEnd/>
          </a:ln>
        </p:spPr>
      </p:sp>
      <p:sp>
        <p:nvSpPr>
          <p:cNvPr id="220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0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B2EF3E-AD2B-4003-A29D-8E08EC7A8D2C}" type="slidenum">
              <a:rPr lang="en-US">
                <a:cs typeface="Arial" charset="0"/>
              </a:rPr>
              <a:pPr fontAlgn="base">
                <a:spcBef>
                  <a:spcPct val="0"/>
                </a:spcBef>
                <a:spcAft>
                  <a:spcPct val="0"/>
                </a:spcAft>
              </a:pPr>
              <a:t>100</a:t>
            </a:fld>
            <a:endParaRPr lang="en-US">
              <a:cs typeface="Arial" charset="0"/>
            </a:endParaRPr>
          </a:p>
        </p:txBody>
      </p:sp>
    </p:spTree>
    <p:extLst>
      <p:ext uri="{BB962C8B-B14F-4D97-AF65-F5344CB8AC3E}">
        <p14:creationId xmlns:p14="http://schemas.microsoft.com/office/powerpoint/2010/main" val="199081086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Slide Image Placeholder 1"/>
          <p:cNvSpPr>
            <a:spLocks noGrp="1" noRot="1" noChangeAspect="1"/>
          </p:cNvSpPr>
          <p:nvPr>
            <p:ph type="sldImg"/>
          </p:nvPr>
        </p:nvSpPr>
        <p:spPr bwMode="auto">
          <a:noFill/>
          <a:ln>
            <a:solidFill>
              <a:srgbClr val="000000"/>
            </a:solidFill>
            <a:miter lim="800000"/>
            <a:headEnd/>
            <a:tailEnd/>
          </a:ln>
        </p:spPr>
      </p:sp>
      <p:sp>
        <p:nvSpPr>
          <p:cNvPr id="222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2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5B09E9-1C55-4559-B0DD-D50F1D984B3A}" type="slidenum">
              <a:rPr lang="en-US">
                <a:cs typeface="Arial" charset="0"/>
              </a:rPr>
              <a:pPr fontAlgn="base">
                <a:spcBef>
                  <a:spcPct val="0"/>
                </a:spcBef>
                <a:spcAft>
                  <a:spcPct val="0"/>
                </a:spcAft>
              </a:pPr>
              <a:t>101</a:t>
            </a:fld>
            <a:endParaRPr lang="en-US">
              <a:cs typeface="Arial" charset="0"/>
            </a:endParaRPr>
          </a:p>
        </p:txBody>
      </p:sp>
    </p:spTree>
    <p:extLst>
      <p:ext uri="{BB962C8B-B14F-4D97-AF65-F5344CB8AC3E}">
        <p14:creationId xmlns:p14="http://schemas.microsoft.com/office/powerpoint/2010/main" val="227672302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Slide Image Placeholder 1"/>
          <p:cNvSpPr>
            <a:spLocks noGrp="1" noRot="1" noChangeAspect="1"/>
          </p:cNvSpPr>
          <p:nvPr>
            <p:ph type="sldImg"/>
          </p:nvPr>
        </p:nvSpPr>
        <p:spPr bwMode="auto">
          <a:noFill/>
          <a:ln>
            <a:solidFill>
              <a:srgbClr val="000000"/>
            </a:solidFill>
            <a:miter lim="800000"/>
            <a:headEnd/>
            <a:tailEnd/>
          </a:ln>
        </p:spPr>
      </p:sp>
      <p:sp>
        <p:nvSpPr>
          <p:cNvPr id="224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4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2DB834F-39FE-4E85-8CA6-CEAE918E597E}" type="slidenum">
              <a:rPr lang="en-US">
                <a:cs typeface="Arial" charset="0"/>
              </a:rPr>
              <a:pPr fontAlgn="base">
                <a:spcBef>
                  <a:spcPct val="0"/>
                </a:spcBef>
                <a:spcAft>
                  <a:spcPct val="0"/>
                </a:spcAft>
              </a:pPr>
              <a:t>102</a:t>
            </a:fld>
            <a:endParaRPr lang="en-US">
              <a:cs typeface="Arial" charset="0"/>
            </a:endParaRPr>
          </a:p>
        </p:txBody>
      </p:sp>
    </p:spTree>
    <p:extLst>
      <p:ext uri="{BB962C8B-B14F-4D97-AF65-F5344CB8AC3E}">
        <p14:creationId xmlns:p14="http://schemas.microsoft.com/office/powerpoint/2010/main" val="79627143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Slide Image Placeholder 1"/>
          <p:cNvSpPr>
            <a:spLocks noGrp="1" noRot="1" noChangeAspect="1"/>
          </p:cNvSpPr>
          <p:nvPr>
            <p:ph type="sldImg"/>
          </p:nvPr>
        </p:nvSpPr>
        <p:spPr bwMode="auto">
          <a:noFill/>
          <a:ln>
            <a:solidFill>
              <a:srgbClr val="000000"/>
            </a:solidFill>
            <a:miter lim="800000"/>
            <a:headEnd/>
            <a:tailEnd/>
          </a:ln>
        </p:spPr>
      </p:sp>
      <p:sp>
        <p:nvSpPr>
          <p:cNvPr id="226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6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1E080A-3E2A-4011-813F-9BB20EA9D4C3}" type="slidenum">
              <a:rPr lang="en-US">
                <a:cs typeface="Arial" charset="0"/>
              </a:rPr>
              <a:pPr fontAlgn="base">
                <a:spcBef>
                  <a:spcPct val="0"/>
                </a:spcBef>
                <a:spcAft>
                  <a:spcPct val="0"/>
                </a:spcAft>
              </a:pPr>
              <a:t>103</a:t>
            </a:fld>
            <a:endParaRPr lang="en-US">
              <a:cs typeface="Arial" charset="0"/>
            </a:endParaRPr>
          </a:p>
        </p:txBody>
      </p:sp>
    </p:spTree>
    <p:extLst>
      <p:ext uri="{BB962C8B-B14F-4D97-AF65-F5344CB8AC3E}">
        <p14:creationId xmlns:p14="http://schemas.microsoft.com/office/powerpoint/2010/main" val="8192116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p:cNvSpPr>
          <p:nvPr>
            <p:ph type="sldImg"/>
          </p:nvPr>
        </p:nvSpPr>
        <p:spPr bwMode="auto">
          <a:noFill/>
          <a:ln>
            <a:solidFill>
              <a:srgbClr val="000000"/>
            </a:solidFill>
            <a:miter lim="800000"/>
            <a:headEnd/>
            <a:tailEnd/>
          </a:ln>
        </p:spPr>
      </p:sp>
      <p:sp>
        <p:nvSpPr>
          <p:cNvPr id="228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8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CB3123-4EB3-4357-9A3D-CB747DEDC867}" type="slidenum">
              <a:rPr lang="en-US">
                <a:cs typeface="Arial" charset="0"/>
              </a:rPr>
              <a:pPr fontAlgn="base">
                <a:spcBef>
                  <a:spcPct val="0"/>
                </a:spcBef>
                <a:spcAft>
                  <a:spcPct val="0"/>
                </a:spcAft>
              </a:pPr>
              <a:t>104</a:t>
            </a:fld>
            <a:endParaRPr lang="en-US">
              <a:cs typeface="Arial" charset="0"/>
            </a:endParaRPr>
          </a:p>
        </p:txBody>
      </p:sp>
    </p:spTree>
    <p:extLst>
      <p:ext uri="{BB962C8B-B14F-4D97-AF65-F5344CB8AC3E}">
        <p14:creationId xmlns:p14="http://schemas.microsoft.com/office/powerpoint/2010/main" val="206541488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bwMode="auto">
          <a:noFill/>
          <a:ln>
            <a:solidFill>
              <a:srgbClr val="000000"/>
            </a:solidFill>
            <a:miter lim="800000"/>
            <a:headEnd/>
            <a:tailEnd/>
          </a:ln>
        </p:spPr>
      </p:sp>
      <p:sp>
        <p:nvSpPr>
          <p:cNvPr id="230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0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AE10F7E-D67A-4B56-91E7-B8D62FFAFB60}" type="slidenum">
              <a:rPr lang="en-US">
                <a:cs typeface="Arial" charset="0"/>
              </a:rPr>
              <a:pPr fontAlgn="base">
                <a:spcBef>
                  <a:spcPct val="0"/>
                </a:spcBef>
                <a:spcAft>
                  <a:spcPct val="0"/>
                </a:spcAft>
              </a:pPr>
              <a:t>105</a:t>
            </a:fld>
            <a:endParaRPr lang="en-US">
              <a:cs typeface="Arial" charset="0"/>
            </a:endParaRPr>
          </a:p>
        </p:txBody>
      </p:sp>
    </p:spTree>
    <p:extLst>
      <p:ext uri="{BB962C8B-B14F-4D97-AF65-F5344CB8AC3E}">
        <p14:creationId xmlns:p14="http://schemas.microsoft.com/office/powerpoint/2010/main" val="10075560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Slide Image Placeholder 1"/>
          <p:cNvSpPr>
            <a:spLocks noGrp="1" noRot="1" noChangeAspect="1"/>
          </p:cNvSpPr>
          <p:nvPr>
            <p:ph type="sldImg"/>
          </p:nvPr>
        </p:nvSpPr>
        <p:spPr bwMode="auto">
          <a:noFill/>
          <a:ln>
            <a:solidFill>
              <a:srgbClr val="000000"/>
            </a:solidFill>
            <a:miter lim="800000"/>
            <a:headEnd/>
            <a:tailEnd/>
          </a:ln>
        </p:spPr>
      </p:sp>
      <p:sp>
        <p:nvSpPr>
          <p:cNvPr id="232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2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4BADC3-7546-4AE2-833E-4BCB231C4A35}" type="slidenum">
              <a:rPr lang="en-US">
                <a:cs typeface="Arial" charset="0"/>
              </a:rPr>
              <a:pPr fontAlgn="base">
                <a:spcBef>
                  <a:spcPct val="0"/>
                </a:spcBef>
                <a:spcAft>
                  <a:spcPct val="0"/>
                </a:spcAft>
              </a:pPr>
              <a:t>106</a:t>
            </a:fld>
            <a:endParaRPr lang="en-US">
              <a:cs typeface="Arial" charset="0"/>
            </a:endParaRPr>
          </a:p>
        </p:txBody>
      </p:sp>
    </p:spTree>
    <p:extLst>
      <p:ext uri="{BB962C8B-B14F-4D97-AF65-F5344CB8AC3E}">
        <p14:creationId xmlns:p14="http://schemas.microsoft.com/office/powerpoint/2010/main" val="34587569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Slide Image Placeholder 1"/>
          <p:cNvSpPr>
            <a:spLocks noGrp="1" noRot="1" noChangeAspect="1"/>
          </p:cNvSpPr>
          <p:nvPr>
            <p:ph type="sldImg"/>
          </p:nvPr>
        </p:nvSpPr>
        <p:spPr bwMode="auto">
          <a:noFill/>
          <a:ln>
            <a:solidFill>
              <a:srgbClr val="000000"/>
            </a:solidFill>
            <a:miter lim="800000"/>
            <a:headEnd/>
            <a:tailEnd/>
          </a:ln>
        </p:spPr>
      </p:sp>
      <p:sp>
        <p:nvSpPr>
          <p:cNvPr id="234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4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9961E2-3185-4F35-9440-4D1A562841E9}" type="slidenum">
              <a:rPr lang="en-US">
                <a:cs typeface="Arial" charset="0"/>
              </a:rPr>
              <a:pPr fontAlgn="base">
                <a:spcBef>
                  <a:spcPct val="0"/>
                </a:spcBef>
                <a:spcAft>
                  <a:spcPct val="0"/>
                </a:spcAft>
              </a:pPr>
              <a:t>107</a:t>
            </a:fld>
            <a:endParaRPr lang="en-US">
              <a:cs typeface="Arial" charset="0"/>
            </a:endParaRPr>
          </a:p>
        </p:txBody>
      </p:sp>
    </p:spTree>
    <p:extLst>
      <p:ext uri="{BB962C8B-B14F-4D97-AF65-F5344CB8AC3E}">
        <p14:creationId xmlns:p14="http://schemas.microsoft.com/office/powerpoint/2010/main" val="312170978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Slide Image Placeholder 1"/>
          <p:cNvSpPr>
            <a:spLocks noGrp="1" noRot="1" noChangeAspect="1"/>
          </p:cNvSpPr>
          <p:nvPr>
            <p:ph type="sldImg"/>
          </p:nvPr>
        </p:nvSpPr>
        <p:spPr bwMode="auto">
          <a:noFill/>
          <a:ln>
            <a:solidFill>
              <a:srgbClr val="000000"/>
            </a:solidFill>
            <a:miter lim="800000"/>
            <a:headEnd/>
            <a:tailEnd/>
          </a:ln>
        </p:spPr>
      </p:sp>
      <p:sp>
        <p:nvSpPr>
          <p:cNvPr id="236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6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88B961-2323-4250-9DEF-2C13EE58E87C}" type="slidenum">
              <a:rPr lang="en-US">
                <a:cs typeface="Arial" charset="0"/>
              </a:rPr>
              <a:pPr fontAlgn="base">
                <a:spcBef>
                  <a:spcPct val="0"/>
                </a:spcBef>
                <a:spcAft>
                  <a:spcPct val="0"/>
                </a:spcAft>
              </a:pPr>
              <a:t>108</a:t>
            </a:fld>
            <a:endParaRPr lang="en-US">
              <a:cs typeface="Arial" charset="0"/>
            </a:endParaRPr>
          </a:p>
        </p:txBody>
      </p:sp>
    </p:spTree>
    <p:extLst>
      <p:ext uri="{BB962C8B-B14F-4D97-AF65-F5344CB8AC3E}">
        <p14:creationId xmlns:p14="http://schemas.microsoft.com/office/powerpoint/2010/main" val="151764025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Slide Image Placeholder 1"/>
          <p:cNvSpPr>
            <a:spLocks noGrp="1" noRot="1" noChangeAspect="1"/>
          </p:cNvSpPr>
          <p:nvPr>
            <p:ph type="sldImg"/>
          </p:nvPr>
        </p:nvSpPr>
        <p:spPr bwMode="auto">
          <a:noFill/>
          <a:ln>
            <a:solidFill>
              <a:srgbClr val="000000"/>
            </a:solidFill>
            <a:miter lim="800000"/>
            <a:headEnd/>
            <a:tailEnd/>
          </a:ln>
        </p:spPr>
      </p:sp>
      <p:sp>
        <p:nvSpPr>
          <p:cNvPr id="238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8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822D8D-02D2-43ED-9657-89494B9803AF}" type="slidenum">
              <a:rPr lang="en-US">
                <a:cs typeface="Arial" charset="0"/>
              </a:rPr>
              <a:pPr fontAlgn="base">
                <a:spcBef>
                  <a:spcPct val="0"/>
                </a:spcBef>
                <a:spcAft>
                  <a:spcPct val="0"/>
                </a:spcAft>
              </a:pPr>
              <a:t>109</a:t>
            </a:fld>
            <a:endParaRPr lang="en-US">
              <a:cs typeface="Arial" charset="0"/>
            </a:endParaRPr>
          </a:p>
        </p:txBody>
      </p:sp>
    </p:spTree>
    <p:extLst>
      <p:ext uri="{BB962C8B-B14F-4D97-AF65-F5344CB8AC3E}">
        <p14:creationId xmlns:p14="http://schemas.microsoft.com/office/powerpoint/2010/main" val="21533919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A02188-2649-4349-A759-BD4F9F5262B2}"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261670480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Slide Image Placeholder 1"/>
          <p:cNvSpPr>
            <a:spLocks noGrp="1" noRot="1" noChangeAspect="1"/>
          </p:cNvSpPr>
          <p:nvPr>
            <p:ph type="sldImg"/>
          </p:nvPr>
        </p:nvSpPr>
        <p:spPr bwMode="auto">
          <a:noFill/>
          <a:ln>
            <a:solidFill>
              <a:srgbClr val="000000"/>
            </a:solidFill>
            <a:miter lim="800000"/>
            <a:headEnd/>
            <a:tailEnd/>
          </a:ln>
        </p:spPr>
      </p:sp>
      <p:sp>
        <p:nvSpPr>
          <p:cNvPr id="240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0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A006E2-CEF6-41A1-9DF3-CEB0B3466F3B}" type="slidenum">
              <a:rPr lang="en-US">
                <a:cs typeface="Arial" charset="0"/>
              </a:rPr>
              <a:pPr fontAlgn="base">
                <a:spcBef>
                  <a:spcPct val="0"/>
                </a:spcBef>
                <a:spcAft>
                  <a:spcPct val="0"/>
                </a:spcAft>
              </a:pPr>
              <a:t>110</a:t>
            </a:fld>
            <a:endParaRPr lang="en-US">
              <a:cs typeface="Arial" charset="0"/>
            </a:endParaRPr>
          </a:p>
        </p:txBody>
      </p:sp>
    </p:spTree>
    <p:extLst>
      <p:ext uri="{BB962C8B-B14F-4D97-AF65-F5344CB8AC3E}">
        <p14:creationId xmlns:p14="http://schemas.microsoft.com/office/powerpoint/2010/main" val="3674102711"/>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Slide Image Placeholder 1"/>
          <p:cNvSpPr>
            <a:spLocks noGrp="1" noRot="1" noChangeAspect="1"/>
          </p:cNvSpPr>
          <p:nvPr>
            <p:ph type="sldImg"/>
          </p:nvPr>
        </p:nvSpPr>
        <p:spPr bwMode="auto">
          <a:noFill/>
          <a:ln>
            <a:solidFill>
              <a:srgbClr val="000000"/>
            </a:solidFill>
            <a:miter lim="800000"/>
            <a:headEnd/>
            <a:tailEnd/>
          </a:ln>
        </p:spPr>
      </p:sp>
      <p:sp>
        <p:nvSpPr>
          <p:cNvPr id="242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2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3CB2224-750B-430D-9E96-A769E55C02BC}" type="slidenum">
              <a:rPr lang="en-US">
                <a:cs typeface="Arial" charset="0"/>
              </a:rPr>
              <a:pPr fontAlgn="base">
                <a:spcBef>
                  <a:spcPct val="0"/>
                </a:spcBef>
                <a:spcAft>
                  <a:spcPct val="0"/>
                </a:spcAft>
              </a:pPr>
              <a:t>111</a:t>
            </a:fld>
            <a:endParaRPr lang="en-US">
              <a:cs typeface="Arial" charset="0"/>
            </a:endParaRPr>
          </a:p>
        </p:txBody>
      </p:sp>
    </p:spTree>
    <p:extLst>
      <p:ext uri="{BB962C8B-B14F-4D97-AF65-F5344CB8AC3E}">
        <p14:creationId xmlns:p14="http://schemas.microsoft.com/office/powerpoint/2010/main" val="134566329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Slide Image Placeholder 1"/>
          <p:cNvSpPr>
            <a:spLocks noGrp="1" noRot="1" noChangeAspect="1"/>
          </p:cNvSpPr>
          <p:nvPr>
            <p:ph type="sldImg"/>
          </p:nvPr>
        </p:nvSpPr>
        <p:spPr bwMode="auto">
          <a:noFill/>
          <a:ln>
            <a:solidFill>
              <a:srgbClr val="000000"/>
            </a:solidFill>
            <a:miter lim="800000"/>
            <a:headEnd/>
            <a:tailEnd/>
          </a:ln>
        </p:spPr>
      </p:sp>
      <p:sp>
        <p:nvSpPr>
          <p:cNvPr id="2447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47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6473E3-D309-459C-A9CE-9F104ADAAA20}" type="slidenum">
              <a:rPr lang="en-US">
                <a:cs typeface="Arial" charset="0"/>
              </a:rPr>
              <a:pPr fontAlgn="base">
                <a:spcBef>
                  <a:spcPct val="0"/>
                </a:spcBef>
                <a:spcAft>
                  <a:spcPct val="0"/>
                </a:spcAft>
              </a:pPr>
              <a:t>112</a:t>
            </a:fld>
            <a:endParaRPr lang="en-US">
              <a:cs typeface="Arial" charset="0"/>
            </a:endParaRPr>
          </a:p>
        </p:txBody>
      </p:sp>
    </p:spTree>
    <p:extLst>
      <p:ext uri="{BB962C8B-B14F-4D97-AF65-F5344CB8AC3E}">
        <p14:creationId xmlns:p14="http://schemas.microsoft.com/office/powerpoint/2010/main" val="151863291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Slide Image Placeholder 1"/>
          <p:cNvSpPr>
            <a:spLocks noGrp="1" noRot="1" noChangeAspect="1"/>
          </p:cNvSpPr>
          <p:nvPr>
            <p:ph type="sldImg"/>
          </p:nvPr>
        </p:nvSpPr>
        <p:spPr bwMode="auto">
          <a:noFill/>
          <a:ln>
            <a:solidFill>
              <a:srgbClr val="000000"/>
            </a:solidFill>
            <a:miter lim="800000"/>
            <a:headEnd/>
            <a:tailEnd/>
          </a:ln>
        </p:spPr>
      </p:sp>
      <p:sp>
        <p:nvSpPr>
          <p:cNvPr id="246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6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21E398-FDE1-43A3-A54E-37EE7B2087F2}" type="slidenum">
              <a:rPr lang="en-US">
                <a:cs typeface="Arial" charset="0"/>
              </a:rPr>
              <a:pPr fontAlgn="base">
                <a:spcBef>
                  <a:spcPct val="0"/>
                </a:spcBef>
                <a:spcAft>
                  <a:spcPct val="0"/>
                </a:spcAft>
              </a:pPr>
              <a:t>113</a:t>
            </a:fld>
            <a:endParaRPr lang="en-US">
              <a:cs typeface="Arial" charset="0"/>
            </a:endParaRPr>
          </a:p>
        </p:txBody>
      </p:sp>
    </p:spTree>
    <p:extLst>
      <p:ext uri="{BB962C8B-B14F-4D97-AF65-F5344CB8AC3E}">
        <p14:creationId xmlns:p14="http://schemas.microsoft.com/office/powerpoint/2010/main" val="7671140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Slide Image Placeholder 1"/>
          <p:cNvSpPr>
            <a:spLocks noGrp="1" noRot="1" noChangeAspect="1"/>
          </p:cNvSpPr>
          <p:nvPr>
            <p:ph type="sldImg"/>
          </p:nvPr>
        </p:nvSpPr>
        <p:spPr bwMode="auto">
          <a:noFill/>
          <a:ln>
            <a:solidFill>
              <a:srgbClr val="000000"/>
            </a:solidFill>
            <a:miter lim="800000"/>
            <a:headEnd/>
            <a:tailEnd/>
          </a:ln>
        </p:spPr>
      </p:sp>
      <p:sp>
        <p:nvSpPr>
          <p:cNvPr id="248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8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EF9E39-CD8F-4509-8E51-89FAD22A08A0}" type="slidenum">
              <a:rPr lang="en-US">
                <a:cs typeface="Arial" charset="0"/>
              </a:rPr>
              <a:pPr fontAlgn="base">
                <a:spcBef>
                  <a:spcPct val="0"/>
                </a:spcBef>
                <a:spcAft>
                  <a:spcPct val="0"/>
                </a:spcAft>
              </a:pPr>
              <a:t>114</a:t>
            </a:fld>
            <a:endParaRPr lang="en-US">
              <a:cs typeface="Arial" charset="0"/>
            </a:endParaRPr>
          </a:p>
        </p:txBody>
      </p:sp>
    </p:spTree>
    <p:extLst>
      <p:ext uri="{BB962C8B-B14F-4D97-AF65-F5344CB8AC3E}">
        <p14:creationId xmlns:p14="http://schemas.microsoft.com/office/powerpoint/2010/main" val="209340601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Slide Image Placeholder 1"/>
          <p:cNvSpPr>
            <a:spLocks noGrp="1" noRot="1" noChangeAspect="1"/>
          </p:cNvSpPr>
          <p:nvPr>
            <p:ph type="sldImg"/>
          </p:nvPr>
        </p:nvSpPr>
        <p:spPr bwMode="auto">
          <a:noFill/>
          <a:ln>
            <a:solidFill>
              <a:srgbClr val="000000"/>
            </a:solidFill>
            <a:miter lim="800000"/>
            <a:headEnd/>
            <a:tailEnd/>
          </a:ln>
        </p:spPr>
      </p:sp>
      <p:sp>
        <p:nvSpPr>
          <p:cNvPr id="250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0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5E1EDE-4BD0-4C53-8806-D0A245AD759F}" type="slidenum">
              <a:rPr lang="en-US">
                <a:cs typeface="Arial" charset="0"/>
              </a:rPr>
              <a:pPr fontAlgn="base">
                <a:spcBef>
                  <a:spcPct val="0"/>
                </a:spcBef>
                <a:spcAft>
                  <a:spcPct val="0"/>
                </a:spcAft>
              </a:pPr>
              <a:t>115</a:t>
            </a:fld>
            <a:endParaRPr lang="en-US">
              <a:cs typeface="Arial" charset="0"/>
            </a:endParaRPr>
          </a:p>
        </p:txBody>
      </p:sp>
    </p:spTree>
    <p:extLst>
      <p:ext uri="{BB962C8B-B14F-4D97-AF65-F5344CB8AC3E}">
        <p14:creationId xmlns:p14="http://schemas.microsoft.com/office/powerpoint/2010/main" val="6167975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Slide Image Placeholder 1"/>
          <p:cNvSpPr>
            <a:spLocks noGrp="1" noRot="1" noChangeAspect="1"/>
          </p:cNvSpPr>
          <p:nvPr>
            <p:ph type="sldImg"/>
          </p:nvPr>
        </p:nvSpPr>
        <p:spPr bwMode="auto">
          <a:noFill/>
          <a:ln>
            <a:solidFill>
              <a:srgbClr val="000000"/>
            </a:solidFill>
            <a:miter lim="800000"/>
            <a:headEnd/>
            <a:tailEnd/>
          </a:ln>
        </p:spPr>
      </p:sp>
      <p:sp>
        <p:nvSpPr>
          <p:cNvPr id="252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2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9193871-1686-4822-86DC-9EF768EE45D1}" type="slidenum">
              <a:rPr lang="en-US">
                <a:cs typeface="Arial" charset="0"/>
              </a:rPr>
              <a:pPr fontAlgn="base">
                <a:spcBef>
                  <a:spcPct val="0"/>
                </a:spcBef>
                <a:spcAft>
                  <a:spcPct val="0"/>
                </a:spcAft>
              </a:pPr>
              <a:t>116</a:t>
            </a:fld>
            <a:endParaRPr lang="en-US">
              <a:cs typeface="Arial" charset="0"/>
            </a:endParaRPr>
          </a:p>
        </p:txBody>
      </p:sp>
    </p:spTree>
    <p:extLst>
      <p:ext uri="{BB962C8B-B14F-4D97-AF65-F5344CB8AC3E}">
        <p14:creationId xmlns:p14="http://schemas.microsoft.com/office/powerpoint/2010/main" val="245189772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Slide Image Placeholder 1"/>
          <p:cNvSpPr>
            <a:spLocks noGrp="1" noRot="1" noChangeAspect="1"/>
          </p:cNvSpPr>
          <p:nvPr>
            <p:ph type="sldImg"/>
          </p:nvPr>
        </p:nvSpPr>
        <p:spPr bwMode="auto">
          <a:noFill/>
          <a:ln>
            <a:solidFill>
              <a:srgbClr val="000000"/>
            </a:solidFill>
            <a:miter lim="800000"/>
            <a:headEnd/>
            <a:tailEnd/>
          </a:ln>
        </p:spPr>
      </p:sp>
      <p:sp>
        <p:nvSpPr>
          <p:cNvPr id="254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4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F8522-BA6C-4BEA-AC2D-BDE64A08392A}" type="slidenum">
              <a:rPr lang="en-US">
                <a:cs typeface="Arial" charset="0"/>
              </a:rPr>
              <a:pPr fontAlgn="base">
                <a:spcBef>
                  <a:spcPct val="0"/>
                </a:spcBef>
                <a:spcAft>
                  <a:spcPct val="0"/>
                </a:spcAft>
              </a:pPr>
              <a:t>117</a:t>
            </a:fld>
            <a:endParaRPr lang="en-US">
              <a:cs typeface="Arial" charset="0"/>
            </a:endParaRPr>
          </a:p>
        </p:txBody>
      </p:sp>
    </p:spTree>
    <p:extLst>
      <p:ext uri="{BB962C8B-B14F-4D97-AF65-F5344CB8AC3E}">
        <p14:creationId xmlns:p14="http://schemas.microsoft.com/office/powerpoint/2010/main" val="381839707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Slide Image Placeholder 1"/>
          <p:cNvSpPr>
            <a:spLocks noGrp="1" noRot="1" noChangeAspect="1"/>
          </p:cNvSpPr>
          <p:nvPr>
            <p:ph type="sldImg"/>
          </p:nvPr>
        </p:nvSpPr>
        <p:spPr bwMode="auto">
          <a:noFill/>
          <a:ln>
            <a:solidFill>
              <a:srgbClr val="000000"/>
            </a:solidFill>
            <a:miter lim="800000"/>
            <a:headEnd/>
            <a:tailEnd/>
          </a:ln>
        </p:spPr>
      </p:sp>
      <p:sp>
        <p:nvSpPr>
          <p:cNvPr id="257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7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93CDF8-7BEC-4C0A-B792-B5A1577B3F79}" type="slidenum">
              <a:rPr lang="en-US">
                <a:cs typeface="Arial" charset="0"/>
              </a:rPr>
              <a:pPr fontAlgn="base">
                <a:spcBef>
                  <a:spcPct val="0"/>
                </a:spcBef>
                <a:spcAft>
                  <a:spcPct val="0"/>
                </a:spcAft>
              </a:pPr>
              <a:t>118</a:t>
            </a:fld>
            <a:endParaRPr lang="en-US">
              <a:cs typeface="Arial" charset="0"/>
            </a:endParaRPr>
          </a:p>
        </p:txBody>
      </p:sp>
    </p:spTree>
    <p:extLst>
      <p:ext uri="{BB962C8B-B14F-4D97-AF65-F5344CB8AC3E}">
        <p14:creationId xmlns:p14="http://schemas.microsoft.com/office/powerpoint/2010/main" val="147711748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Slide Image Placeholder 1"/>
          <p:cNvSpPr>
            <a:spLocks noGrp="1" noRot="1" noChangeAspect="1"/>
          </p:cNvSpPr>
          <p:nvPr>
            <p:ph type="sldImg"/>
          </p:nvPr>
        </p:nvSpPr>
        <p:spPr bwMode="auto">
          <a:noFill/>
          <a:ln>
            <a:solidFill>
              <a:srgbClr val="000000"/>
            </a:solidFill>
            <a:miter lim="800000"/>
            <a:headEnd/>
            <a:tailEnd/>
          </a:ln>
        </p:spPr>
      </p:sp>
      <p:sp>
        <p:nvSpPr>
          <p:cNvPr id="259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9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C680E3-36D7-452D-B7B5-EBBDDF3781DD}" type="slidenum">
              <a:rPr lang="en-US">
                <a:cs typeface="Arial" charset="0"/>
              </a:rPr>
              <a:pPr fontAlgn="base">
                <a:spcBef>
                  <a:spcPct val="0"/>
                </a:spcBef>
                <a:spcAft>
                  <a:spcPct val="0"/>
                </a:spcAft>
              </a:pPr>
              <a:t>119</a:t>
            </a:fld>
            <a:endParaRPr lang="en-US">
              <a:cs typeface="Arial" charset="0"/>
            </a:endParaRPr>
          </a:p>
        </p:txBody>
      </p:sp>
    </p:spTree>
    <p:extLst>
      <p:ext uri="{BB962C8B-B14F-4D97-AF65-F5344CB8AC3E}">
        <p14:creationId xmlns:p14="http://schemas.microsoft.com/office/powerpoint/2010/main" val="2149386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A0CA61-B6D6-45A3-B04C-432B126C028C}" type="slidenum">
              <a:rPr lang="en-US">
                <a:cs typeface="Arial" charset="0"/>
              </a:rPr>
              <a:pPr fontAlgn="base">
                <a:spcBef>
                  <a:spcPct val="0"/>
                </a:spcBef>
                <a:spcAft>
                  <a:spcPct val="0"/>
                </a:spcAft>
              </a:pPr>
              <a:t>12</a:t>
            </a:fld>
            <a:endParaRPr lang="en-US">
              <a:cs typeface="Arial" charset="0"/>
            </a:endParaRPr>
          </a:p>
        </p:txBody>
      </p:sp>
    </p:spTree>
    <p:extLst>
      <p:ext uri="{BB962C8B-B14F-4D97-AF65-F5344CB8AC3E}">
        <p14:creationId xmlns:p14="http://schemas.microsoft.com/office/powerpoint/2010/main" val="3683177333"/>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p:cNvSpPr>
          <p:nvPr>
            <p:ph type="sldImg"/>
          </p:nvPr>
        </p:nvSpPr>
        <p:spPr bwMode="auto">
          <a:noFill/>
          <a:ln>
            <a:solidFill>
              <a:srgbClr val="000000"/>
            </a:solidFill>
            <a:miter lim="800000"/>
            <a:headEnd/>
            <a:tailEnd/>
          </a:ln>
        </p:spPr>
      </p:sp>
      <p:sp>
        <p:nvSpPr>
          <p:cNvPr id="261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1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4ECC17-C9D1-4362-B3A1-0F3EB6A7096F}" type="slidenum">
              <a:rPr lang="en-US">
                <a:cs typeface="Arial" charset="0"/>
              </a:rPr>
              <a:pPr fontAlgn="base">
                <a:spcBef>
                  <a:spcPct val="0"/>
                </a:spcBef>
                <a:spcAft>
                  <a:spcPct val="0"/>
                </a:spcAft>
              </a:pPr>
              <a:t>120</a:t>
            </a:fld>
            <a:endParaRPr lang="en-US">
              <a:cs typeface="Arial" charset="0"/>
            </a:endParaRPr>
          </a:p>
        </p:txBody>
      </p:sp>
    </p:spTree>
    <p:extLst>
      <p:ext uri="{BB962C8B-B14F-4D97-AF65-F5344CB8AC3E}">
        <p14:creationId xmlns:p14="http://schemas.microsoft.com/office/powerpoint/2010/main" val="281406494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Slide Image Placeholder 1"/>
          <p:cNvSpPr>
            <a:spLocks noGrp="1" noRot="1" noChangeAspect="1"/>
          </p:cNvSpPr>
          <p:nvPr>
            <p:ph type="sldImg"/>
          </p:nvPr>
        </p:nvSpPr>
        <p:spPr bwMode="auto">
          <a:noFill/>
          <a:ln>
            <a:solidFill>
              <a:srgbClr val="000000"/>
            </a:solidFill>
            <a:miter lim="800000"/>
            <a:headEnd/>
            <a:tailEnd/>
          </a:ln>
        </p:spPr>
      </p:sp>
      <p:sp>
        <p:nvSpPr>
          <p:cNvPr id="263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3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476025-80E0-47ED-8AC6-8BCEA45C69BC}" type="slidenum">
              <a:rPr lang="en-US">
                <a:cs typeface="Arial" charset="0"/>
              </a:rPr>
              <a:pPr fontAlgn="base">
                <a:spcBef>
                  <a:spcPct val="0"/>
                </a:spcBef>
                <a:spcAft>
                  <a:spcPct val="0"/>
                </a:spcAft>
              </a:pPr>
              <a:t>121</a:t>
            </a:fld>
            <a:endParaRPr lang="en-US">
              <a:cs typeface="Arial" charset="0"/>
            </a:endParaRPr>
          </a:p>
        </p:txBody>
      </p:sp>
    </p:spTree>
    <p:extLst>
      <p:ext uri="{BB962C8B-B14F-4D97-AF65-F5344CB8AC3E}">
        <p14:creationId xmlns:p14="http://schemas.microsoft.com/office/powerpoint/2010/main" val="27131500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Slide Image Placeholder 1"/>
          <p:cNvSpPr>
            <a:spLocks noGrp="1" noRot="1" noChangeAspect="1"/>
          </p:cNvSpPr>
          <p:nvPr>
            <p:ph type="sldImg"/>
          </p:nvPr>
        </p:nvSpPr>
        <p:spPr bwMode="auto">
          <a:noFill/>
          <a:ln>
            <a:solidFill>
              <a:srgbClr val="000000"/>
            </a:solidFill>
            <a:miter lim="800000"/>
            <a:headEnd/>
            <a:tailEnd/>
          </a:ln>
        </p:spPr>
      </p:sp>
      <p:sp>
        <p:nvSpPr>
          <p:cNvPr id="265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5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AF49D9-144A-4092-BD5E-D2D782A14F9A}" type="slidenum">
              <a:rPr lang="en-US">
                <a:cs typeface="Arial" charset="0"/>
              </a:rPr>
              <a:pPr fontAlgn="base">
                <a:spcBef>
                  <a:spcPct val="0"/>
                </a:spcBef>
                <a:spcAft>
                  <a:spcPct val="0"/>
                </a:spcAft>
              </a:pPr>
              <a:t>122</a:t>
            </a:fld>
            <a:endParaRPr lang="en-US">
              <a:cs typeface="Arial" charset="0"/>
            </a:endParaRPr>
          </a:p>
        </p:txBody>
      </p:sp>
    </p:spTree>
    <p:extLst>
      <p:ext uri="{BB962C8B-B14F-4D97-AF65-F5344CB8AC3E}">
        <p14:creationId xmlns:p14="http://schemas.microsoft.com/office/powerpoint/2010/main" val="3730632538"/>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Slide Image Placeholder 1"/>
          <p:cNvSpPr>
            <a:spLocks noGrp="1" noRot="1" noChangeAspect="1"/>
          </p:cNvSpPr>
          <p:nvPr>
            <p:ph type="sldImg"/>
          </p:nvPr>
        </p:nvSpPr>
        <p:spPr bwMode="auto">
          <a:noFill/>
          <a:ln>
            <a:solidFill>
              <a:srgbClr val="000000"/>
            </a:solidFill>
            <a:miter lim="800000"/>
            <a:headEnd/>
            <a:tailEnd/>
          </a:ln>
        </p:spPr>
      </p:sp>
      <p:sp>
        <p:nvSpPr>
          <p:cNvPr id="267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7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563D19-71F9-4AAB-A737-FBE05F02E83E}" type="slidenum">
              <a:rPr lang="en-US">
                <a:cs typeface="Arial" charset="0"/>
              </a:rPr>
              <a:pPr fontAlgn="base">
                <a:spcBef>
                  <a:spcPct val="0"/>
                </a:spcBef>
                <a:spcAft>
                  <a:spcPct val="0"/>
                </a:spcAft>
              </a:pPr>
              <a:t>123</a:t>
            </a:fld>
            <a:endParaRPr lang="en-US">
              <a:cs typeface="Arial" charset="0"/>
            </a:endParaRPr>
          </a:p>
        </p:txBody>
      </p:sp>
    </p:spTree>
    <p:extLst>
      <p:ext uri="{BB962C8B-B14F-4D97-AF65-F5344CB8AC3E}">
        <p14:creationId xmlns:p14="http://schemas.microsoft.com/office/powerpoint/2010/main" val="251794126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1" name="Slide Image Placeholder 1"/>
          <p:cNvSpPr>
            <a:spLocks noGrp="1" noRot="1" noChangeAspect="1"/>
          </p:cNvSpPr>
          <p:nvPr>
            <p:ph type="sldImg"/>
          </p:nvPr>
        </p:nvSpPr>
        <p:spPr bwMode="auto">
          <a:noFill/>
          <a:ln>
            <a:solidFill>
              <a:srgbClr val="000000"/>
            </a:solidFill>
            <a:miter lim="800000"/>
            <a:headEnd/>
            <a:tailEnd/>
          </a:ln>
        </p:spPr>
      </p:sp>
      <p:sp>
        <p:nvSpPr>
          <p:cNvPr id="281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1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2CEFD4B-0072-45B4-BB47-577D4248679F}" type="slidenum">
              <a:rPr lang="en-US">
                <a:cs typeface="Arial" charset="0"/>
              </a:rPr>
              <a:pPr fontAlgn="base">
                <a:spcBef>
                  <a:spcPct val="0"/>
                </a:spcBef>
                <a:spcAft>
                  <a:spcPct val="0"/>
                </a:spcAft>
              </a:pPr>
              <a:t>136</a:t>
            </a:fld>
            <a:endParaRPr lang="en-US">
              <a:cs typeface="Arial" charset="0"/>
            </a:endParaRPr>
          </a:p>
        </p:txBody>
      </p:sp>
    </p:spTree>
    <p:extLst>
      <p:ext uri="{BB962C8B-B14F-4D97-AF65-F5344CB8AC3E}">
        <p14:creationId xmlns:p14="http://schemas.microsoft.com/office/powerpoint/2010/main" val="421700136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Slide Image Placeholder 1"/>
          <p:cNvSpPr>
            <a:spLocks noGrp="1" noRot="1" noChangeAspect="1"/>
          </p:cNvSpPr>
          <p:nvPr>
            <p:ph type="sldImg"/>
          </p:nvPr>
        </p:nvSpPr>
        <p:spPr bwMode="auto">
          <a:noFill/>
          <a:ln>
            <a:solidFill>
              <a:srgbClr val="000000"/>
            </a:solidFill>
            <a:miter lim="800000"/>
            <a:headEnd/>
            <a:tailEnd/>
          </a:ln>
        </p:spPr>
      </p:sp>
      <p:sp>
        <p:nvSpPr>
          <p:cNvPr id="283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3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9658B2-291B-44A8-964A-C5427DB465BF}" type="slidenum">
              <a:rPr lang="en-US">
                <a:cs typeface="Arial" charset="0"/>
              </a:rPr>
              <a:pPr fontAlgn="base">
                <a:spcBef>
                  <a:spcPct val="0"/>
                </a:spcBef>
                <a:spcAft>
                  <a:spcPct val="0"/>
                </a:spcAft>
              </a:pPr>
              <a:t>137</a:t>
            </a:fld>
            <a:endParaRPr lang="en-US">
              <a:cs typeface="Arial" charset="0"/>
            </a:endParaRPr>
          </a:p>
        </p:txBody>
      </p:sp>
    </p:spTree>
    <p:extLst>
      <p:ext uri="{BB962C8B-B14F-4D97-AF65-F5344CB8AC3E}">
        <p14:creationId xmlns:p14="http://schemas.microsoft.com/office/powerpoint/2010/main" val="341386861"/>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Slide Image Placeholder 1"/>
          <p:cNvSpPr>
            <a:spLocks noGrp="1" noRot="1" noChangeAspect="1"/>
          </p:cNvSpPr>
          <p:nvPr>
            <p:ph type="sldImg"/>
          </p:nvPr>
        </p:nvSpPr>
        <p:spPr bwMode="auto">
          <a:noFill/>
          <a:ln>
            <a:solidFill>
              <a:srgbClr val="000000"/>
            </a:solidFill>
            <a:miter lim="800000"/>
            <a:headEnd/>
            <a:tailEnd/>
          </a:ln>
        </p:spPr>
      </p:sp>
      <p:sp>
        <p:nvSpPr>
          <p:cNvPr id="285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5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1D61CF1-5BD6-4CFF-A19E-300A39AE636B}" type="slidenum">
              <a:rPr lang="en-US">
                <a:cs typeface="Arial" charset="0"/>
              </a:rPr>
              <a:pPr fontAlgn="base">
                <a:spcBef>
                  <a:spcPct val="0"/>
                </a:spcBef>
                <a:spcAft>
                  <a:spcPct val="0"/>
                </a:spcAft>
              </a:pPr>
              <a:t>138</a:t>
            </a:fld>
            <a:endParaRPr lang="en-US">
              <a:cs typeface="Arial" charset="0"/>
            </a:endParaRPr>
          </a:p>
        </p:txBody>
      </p:sp>
    </p:spTree>
    <p:extLst>
      <p:ext uri="{BB962C8B-B14F-4D97-AF65-F5344CB8AC3E}">
        <p14:creationId xmlns:p14="http://schemas.microsoft.com/office/powerpoint/2010/main" val="30793131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Slide Image Placeholder 1"/>
          <p:cNvSpPr>
            <a:spLocks noGrp="1" noRot="1" noChangeAspect="1"/>
          </p:cNvSpPr>
          <p:nvPr>
            <p:ph type="sldImg"/>
          </p:nvPr>
        </p:nvSpPr>
        <p:spPr bwMode="auto">
          <a:noFill/>
          <a:ln>
            <a:solidFill>
              <a:srgbClr val="000000"/>
            </a:solidFill>
            <a:miter lim="800000"/>
            <a:headEnd/>
            <a:tailEnd/>
          </a:ln>
        </p:spPr>
      </p:sp>
      <p:sp>
        <p:nvSpPr>
          <p:cNvPr id="288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8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F640EF-6A5E-4E95-A484-99CBCE61E97D}" type="slidenum">
              <a:rPr lang="en-US">
                <a:cs typeface="Arial" charset="0"/>
              </a:rPr>
              <a:pPr fontAlgn="base">
                <a:spcBef>
                  <a:spcPct val="0"/>
                </a:spcBef>
                <a:spcAft>
                  <a:spcPct val="0"/>
                </a:spcAft>
              </a:pPr>
              <a:t>140</a:t>
            </a:fld>
            <a:endParaRPr lang="en-US">
              <a:cs typeface="Arial" charset="0"/>
            </a:endParaRPr>
          </a:p>
        </p:txBody>
      </p:sp>
    </p:spTree>
    <p:extLst>
      <p:ext uri="{BB962C8B-B14F-4D97-AF65-F5344CB8AC3E}">
        <p14:creationId xmlns:p14="http://schemas.microsoft.com/office/powerpoint/2010/main" val="861274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71DF48-5F14-433A-A180-48DB16148BC8}" type="slidenum">
              <a:rPr lang="en-US">
                <a:cs typeface="Arial" charset="0"/>
              </a:rPr>
              <a:pPr fontAlgn="base">
                <a:spcBef>
                  <a:spcPct val="0"/>
                </a:spcBef>
                <a:spcAft>
                  <a:spcPct val="0"/>
                </a:spcAft>
              </a:pPr>
              <a:t>13</a:t>
            </a:fld>
            <a:endParaRPr lang="en-US">
              <a:cs typeface="Arial" charset="0"/>
            </a:endParaRPr>
          </a:p>
        </p:txBody>
      </p:sp>
    </p:spTree>
    <p:extLst>
      <p:ext uri="{BB962C8B-B14F-4D97-AF65-F5344CB8AC3E}">
        <p14:creationId xmlns:p14="http://schemas.microsoft.com/office/powerpoint/2010/main" val="2411268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D6E473-C75C-458C-A545-D8C07366C6B9}" type="slidenum">
              <a:rPr lang="en-US">
                <a:cs typeface="Arial" charset="0"/>
              </a:rPr>
              <a:pPr fontAlgn="base">
                <a:spcBef>
                  <a:spcPct val="0"/>
                </a:spcBef>
                <a:spcAft>
                  <a:spcPct val="0"/>
                </a:spcAft>
              </a:pPr>
              <a:t>14</a:t>
            </a:fld>
            <a:endParaRPr lang="en-US">
              <a:cs typeface="Arial" charset="0"/>
            </a:endParaRPr>
          </a:p>
        </p:txBody>
      </p:sp>
    </p:spTree>
    <p:extLst>
      <p:ext uri="{BB962C8B-B14F-4D97-AF65-F5344CB8AC3E}">
        <p14:creationId xmlns:p14="http://schemas.microsoft.com/office/powerpoint/2010/main" val="32961115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AD71E93-26F2-46F6-A20E-D2CBF4E3B29C}" type="slidenum">
              <a:rPr lang="en-US">
                <a:cs typeface="Arial" charset="0"/>
              </a:rPr>
              <a:pPr fontAlgn="base">
                <a:spcBef>
                  <a:spcPct val="0"/>
                </a:spcBef>
                <a:spcAft>
                  <a:spcPct val="0"/>
                </a:spcAft>
              </a:pPr>
              <a:t>15</a:t>
            </a:fld>
            <a:endParaRPr lang="en-US">
              <a:cs typeface="Arial" charset="0"/>
            </a:endParaRPr>
          </a:p>
        </p:txBody>
      </p:sp>
    </p:spTree>
    <p:extLst>
      <p:ext uri="{BB962C8B-B14F-4D97-AF65-F5344CB8AC3E}">
        <p14:creationId xmlns:p14="http://schemas.microsoft.com/office/powerpoint/2010/main" val="1618432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1C3C95-F16D-4A92-A61A-115688EBCFE2}" type="slidenum">
              <a:rPr lang="en-US">
                <a:cs typeface="Arial" charset="0"/>
              </a:rPr>
              <a:pPr fontAlgn="base">
                <a:spcBef>
                  <a:spcPct val="0"/>
                </a:spcBef>
                <a:spcAft>
                  <a:spcPct val="0"/>
                </a:spcAft>
              </a:pPr>
              <a:t>16</a:t>
            </a:fld>
            <a:endParaRPr lang="en-US">
              <a:cs typeface="Arial" charset="0"/>
            </a:endParaRPr>
          </a:p>
        </p:txBody>
      </p:sp>
    </p:spTree>
    <p:extLst>
      <p:ext uri="{BB962C8B-B14F-4D97-AF65-F5344CB8AC3E}">
        <p14:creationId xmlns:p14="http://schemas.microsoft.com/office/powerpoint/2010/main" val="3273328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FB4EB-EF80-488C-AF15-55B2C835A7F1}" type="slidenum">
              <a:rPr lang="en-US">
                <a:cs typeface="Arial" charset="0"/>
              </a:rPr>
              <a:pPr fontAlgn="base">
                <a:spcBef>
                  <a:spcPct val="0"/>
                </a:spcBef>
                <a:spcAft>
                  <a:spcPct val="0"/>
                </a:spcAft>
              </a:pPr>
              <a:t>17</a:t>
            </a:fld>
            <a:endParaRPr lang="en-US">
              <a:cs typeface="Arial" charset="0"/>
            </a:endParaRPr>
          </a:p>
        </p:txBody>
      </p:sp>
    </p:spTree>
    <p:extLst>
      <p:ext uri="{BB962C8B-B14F-4D97-AF65-F5344CB8AC3E}">
        <p14:creationId xmlns:p14="http://schemas.microsoft.com/office/powerpoint/2010/main" val="901554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F5CDF5-C05D-43BF-A0BA-693F9DDC1707}" type="slidenum">
              <a:rPr lang="en-US">
                <a:cs typeface="Arial" charset="0"/>
              </a:rPr>
              <a:pPr fontAlgn="base">
                <a:spcBef>
                  <a:spcPct val="0"/>
                </a:spcBef>
                <a:spcAft>
                  <a:spcPct val="0"/>
                </a:spcAft>
              </a:pPr>
              <a:t>18</a:t>
            </a:fld>
            <a:endParaRPr lang="en-US">
              <a:cs typeface="Arial" charset="0"/>
            </a:endParaRPr>
          </a:p>
        </p:txBody>
      </p:sp>
    </p:spTree>
    <p:extLst>
      <p:ext uri="{BB962C8B-B14F-4D97-AF65-F5344CB8AC3E}">
        <p14:creationId xmlns:p14="http://schemas.microsoft.com/office/powerpoint/2010/main" val="4138619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C347595-6771-49AC-AF91-DA330D938848}"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3765349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92EFD4-7DDF-4C22-84AD-000AD4EE15A7}" type="slidenum">
              <a:rPr lang="en-US">
                <a:cs typeface="Arial" charset="0"/>
              </a:rPr>
              <a:pPr fontAlgn="base">
                <a:spcBef>
                  <a:spcPct val="0"/>
                </a:spcBef>
                <a:spcAft>
                  <a:spcPct val="0"/>
                </a:spcAft>
              </a:pPr>
              <a:t>2</a:t>
            </a:fld>
            <a:endParaRPr lang="en-US">
              <a:cs typeface="Arial" charset="0"/>
            </a:endParaRPr>
          </a:p>
        </p:txBody>
      </p:sp>
    </p:spTree>
    <p:extLst>
      <p:ext uri="{BB962C8B-B14F-4D97-AF65-F5344CB8AC3E}">
        <p14:creationId xmlns:p14="http://schemas.microsoft.com/office/powerpoint/2010/main" val="3101842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2BB9D7F-DDFA-4071-AC59-7AA5CD67E226}" type="slidenum">
              <a:rPr lang="en-US">
                <a:cs typeface="Arial" charset="0"/>
              </a:rPr>
              <a:pPr fontAlgn="base">
                <a:spcBef>
                  <a:spcPct val="0"/>
                </a:spcBef>
                <a:spcAft>
                  <a:spcPct val="0"/>
                </a:spcAft>
              </a:pPr>
              <a:t>20</a:t>
            </a:fld>
            <a:endParaRPr lang="en-US">
              <a:cs typeface="Arial" charset="0"/>
            </a:endParaRPr>
          </a:p>
        </p:txBody>
      </p:sp>
    </p:spTree>
    <p:extLst>
      <p:ext uri="{BB962C8B-B14F-4D97-AF65-F5344CB8AC3E}">
        <p14:creationId xmlns:p14="http://schemas.microsoft.com/office/powerpoint/2010/main" val="1614365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03979C-E024-40AB-9FC5-5CFAB65014DF}" type="slidenum">
              <a:rPr lang="en-US">
                <a:cs typeface="Arial" charset="0"/>
              </a:rPr>
              <a:pPr fontAlgn="base">
                <a:spcBef>
                  <a:spcPct val="0"/>
                </a:spcBef>
                <a:spcAft>
                  <a:spcPct val="0"/>
                </a:spcAft>
              </a:pPr>
              <a:t>21</a:t>
            </a:fld>
            <a:endParaRPr lang="en-US">
              <a:cs typeface="Arial" charset="0"/>
            </a:endParaRPr>
          </a:p>
        </p:txBody>
      </p:sp>
    </p:spTree>
    <p:extLst>
      <p:ext uri="{BB962C8B-B14F-4D97-AF65-F5344CB8AC3E}">
        <p14:creationId xmlns:p14="http://schemas.microsoft.com/office/powerpoint/2010/main" val="31216830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23D53D4-91CE-4580-9778-866DDC9357C2}" type="slidenum">
              <a:rPr lang="en-US">
                <a:cs typeface="Arial" charset="0"/>
              </a:rPr>
              <a:pPr fontAlgn="base">
                <a:spcBef>
                  <a:spcPct val="0"/>
                </a:spcBef>
                <a:spcAft>
                  <a:spcPct val="0"/>
                </a:spcAft>
              </a:pPr>
              <a:t>22</a:t>
            </a:fld>
            <a:endParaRPr lang="en-US">
              <a:cs typeface="Arial" charset="0"/>
            </a:endParaRPr>
          </a:p>
        </p:txBody>
      </p:sp>
    </p:spTree>
    <p:extLst>
      <p:ext uri="{BB962C8B-B14F-4D97-AF65-F5344CB8AC3E}">
        <p14:creationId xmlns:p14="http://schemas.microsoft.com/office/powerpoint/2010/main" val="2807278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56F4A75-74AE-48A5-BC59-B0A2A667CC7D}" type="slidenum">
              <a:rPr lang="en-US">
                <a:cs typeface="Arial" charset="0"/>
              </a:rPr>
              <a:pPr fontAlgn="base">
                <a:spcBef>
                  <a:spcPct val="0"/>
                </a:spcBef>
                <a:spcAft>
                  <a:spcPct val="0"/>
                </a:spcAft>
              </a:pPr>
              <a:t>23</a:t>
            </a:fld>
            <a:endParaRPr lang="en-US">
              <a:cs typeface="Arial" charset="0"/>
            </a:endParaRPr>
          </a:p>
        </p:txBody>
      </p:sp>
    </p:spTree>
    <p:extLst>
      <p:ext uri="{BB962C8B-B14F-4D97-AF65-F5344CB8AC3E}">
        <p14:creationId xmlns:p14="http://schemas.microsoft.com/office/powerpoint/2010/main" val="1790277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4F23C76-4EDE-4B67-B192-C9BC6FE98BD7}" type="slidenum">
              <a:rPr lang="en-US">
                <a:cs typeface="Arial" charset="0"/>
              </a:rPr>
              <a:pPr fontAlgn="base">
                <a:spcBef>
                  <a:spcPct val="0"/>
                </a:spcBef>
                <a:spcAft>
                  <a:spcPct val="0"/>
                </a:spcAft>
              </a:pPr>
              <a:t>24</a:t>
            </a:fld>
            <a:endParaRPr lang="en-US">
              <a:cs typeface="Arial" charset="0"/>
            </a:endParaRPr>
          </a:p>
        </p:txBody>
      </p:sp>
    </p:spTree>
    <p:extLst>
      <p:ext uri="{BB962C8B-B14F-4D97-AF65-F5344CB8AC3E}">
        <p14:creationId xmlns:p14="http://schemas.microsoft.com/office/powerpoint/2010/main" val="6469812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A472EAF-9256-4D8A-886A-2543ECEEA151}" type="slidenum">
              <a:rPr lang="en-US">
                <a:cs typeface="Arial" charset="0"/>
              </a:rPr>
              <a:pPr fontAlgn="base">
                <a:spcBef>
                  <a:spcPct val="0"/>
                </a:spcBef>
                <a:spcAft>
                  <a:spcPct val="0"/>
                </a:spcAft>
              </a:pPr>
              <a:t>25</a:t>
            </a:fld>
            <a:endParaRPr lang="en-US">
              <a:cs typeface="Arial" charset="0"/>
            </a:endParaRPr>
          </a:p>
        </p:txBody>
      </p:sp>
    </p:spTree>
    <p:extLst>
      <p:ext uri="{BB962C8B-B14F-4D97-AF65-F5344CB8AC3E}">
        <p14:creationId xmlns:p14="http://schemas.microsoft.com/office/powerpoint/2010/main" val="18491788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34971B-2559-4D12-922A-570CF3B203F5}" type="slidenum">
              <a:rPr lang="en-US">
                <a:cs typeface="Arial" charset="0"/>
              </a:rPr>
              <a:pPr fontAlgn="base">
                <a:spcBef>
                  <a:spcPct val="0"/>
                </a:spcBef>
                <a:spcAft>
                  <a:spcPct val="0"/>
                </a:spcAft>
              </a:pPr>
              <a:t>26</a:t>
            </a:fld>
            <a:endParaRPr lang="en-US">
              <a:cs typeface="Arial" charset="0"/>
            </a:endParaRPr>
          </a:p>
        </p:txBody>
      </p:sp>
    </p:spTree>
    <p:extLst>
      <p:ext uri="{BB962C8B-B14F-4D97-AF65-F5344CB8AC3E}">
        <p14:creationId xmlns:p14="http://schemas.microsoft.com/office/powerpoint/2010/main" val="579460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3741F0-4EC0-4241-8C3B-25C954AA6ECA}" type="slidenum">
              <a:rPr lang="en-US">
                <a:cs typeface="Arial" charset="0"/>
              </a:rPr>
              <a:pPr fontAlgn="base">
                <a:spcBef>
                  <a:spcPct val="0"/>
                </a:spcBef>
                <a:spcAft>
                  <a:spcPct val="0"/>
                </a:spcAft>
              </a:pPr>
              <a:t>27</a:t>
            </a:fld>
            <a:endParaRPr lang="en-US">
              <a:cs typeface="Arial" charset="0"/>
            </a:endParaRPr>
          </a:p>
        </p:txBody>
      </p:sp>
    </p:spTree>
    <p:extLst>
      <p:ext uri="{BB962C8B-B14F-4D97-AF65-F5344CB8AC3E}">
        <p14:creationId xmlns:p14="http://schemas.microsoft.com/office/powerpoint/2010/main" val="1096910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CF5FC8-AD83-42D7-B31E-CE1EB9E26178}" type="slidenum">
              <a:rPr lang="en-US">
                <a:cs typeface="Arial" charset="0"/>
              </a:rPr>
              <a:pPr fontAlgn="base">
                <a:spcBef>
                  <a:spcPct val="0"/>
                </a:spcBef>
                <a:spcAft>
                  <a:spcPct val="0"/>
                </a:spcAft>
              </a:pPr>
              <a:t>28</a:t>
            </a:fld>
            <a:endParaRPr lang="en-US">
              <a:cs typeface="Arial" charset="0"/>
            </a:endParaRPr>
          </a:p>
        </p:txBody>
      </p:sp>
    </p:spTree>
    <p:extLst>
      <p:ext uri="{BB962C8B-B14F-4D97-AF65-F5344CB8AC3E}">
        <p14:creationId xmlns:p14="http://schemas.microsoft.com/office/powerpoint/2010/main" val="13751249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83EDC1-3A7C-4FBC-83DE-4A05E2AC1D4C}" type="slidenum">
              <a:rPr lang="en-US">
                <a:cs typeface="Arial" charset="0"/>
              </a:rPr>
              <a:pPr fontAlgn="base">
                <a:spcBef>
                  <a:spcPct val="0"/>
                </a:spcBef>
                <a:spcAft>
                  <a:spcPct val="0"/>
                </a:spcAft>
              </a:pPr>
              <a:t>29</a:t>
            </a:fld>
            <a:endParaRPr lang="en-US">
              <a:cs typeface="Arial" charset="0"/>
            </a:endParaRPr>
          </a:p>
        </p:txBody>
      </p:sp>
    </p:spTree>
    <p:extLst>
      <p:ext uri="{BB962C8B-B14F-4D97-AF65-F5344CB8AC3E}">
        <p14:creationId xmlns:p14="http://schemas.microsoft.com/office/powerpoint/2010/main" val="2108290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3DB9F6-2B6B-4BA3-A86A-D13345CD45A7}" type="slidenum">
              <a:rPr lang="en-US">
                <a:cs typeface="Arial" charset="0"/>
              </a:rPr>
              <a:pPr fontAlgn="base">
                <a:spcBef>
                  <a:spcPct val="0"/>
                </a:spcBef>
                <a:spcAft>
                  <a:spcPct val="0"/>
                </a:spcAft>
              </a:pPr>
              <a:t>3</a:t>
            </a:fld>
            <a:endParaRPr lang="en-US">
              <a:cs typeface="Arial" charset="0"/>
            </a:endParaRPr>
          </a:p>
        </p:txBody>
      </p:sp>
    </p:spTree>
    <p:extLst>
      <p:ext uri="{BB962C8B-B14F-4D97-AF65-F5344CB8AC3E}">
        <p14:creationId xmlns:p14="http://schemas.microsoft.com/office/powerpoint/2010/main" val="7351231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D330EE-3FE3-4B75-BC8B-8B203E3BA362}" type="slidenum">
              <a:rPr lang="en-US">
                <a:cs typeface="Arial" charset="0"/>
              </a:rPr>
              <a:pPr fontAlgn="base">
                <a:spcBef>
                  <a:spcPct val="0"/>
                </a:spcBef>
                <a:spcAft>
                  <a:spcPct val="0"/>
                </a:spcAft>
              </a:pPr>
              <a:t>30</a:t>
            </a:fld>
            <a:endParaRPr lang="en-US">
              <a:cs typeface="Arial" charset="0"/>
            </a:endParaRPr>
          </a:p>
        </p:txBody>
      </p:sp>
    </p:spTree>
    <p:extLst>
      <p:ext uri="{BB962C8B-B14F-4D97-AF65-F5344CB8AC3E}">
        <p14:creationId xmlns:p14="http://schemas.microsoft.com/office/powerpoint/2010/main" val="36811942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AFE935-307B-4EFC-8331-F1D1A667A8F1}" type="slidenum">
              <a:rPr lang="en-US">
                <a:cs typeface="Arial" charset="0"/>
              </a:rPr>
              <a:pPr fontAlgn="base">
                <a:spcBef>
                  <a:spcPct val="0"/>
                </a:spcBef>
                <a:spcAft>
                  <a:spcPct val="0"/>
                </a:spcAft>
              </a:pPr>
              <a:t>31</a:t>
            </a:fld>
            <a:endParaRPr lang="en-US">
              <a:cs typeface="Arial" charset="0"/>
            </a:endParaRPr>
          </a:p>
        </p:txBody>
      </p:sp>
    </p:spTree>
    <p:extLst>
      <p:ext uri="{BB962C8B-B14F-4D97-AF65-F5344CB8AC3E}">
        <p14:creationId xmlns:p14="http://schemas.microsoft.com/office/powerpoint/2010/main" val="32851157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DA07319-CDD4-4FA8-A729-F211F5723ABC}" type="slidenum">
              <a:rPr lang="en-US">
                <a:cs typeface="Arial" charset="0"/>
              </a:rPr>
              <a:pPr fontAlgn="base">
                <a:spcBef>
                  <a:spcPct val="0"/>
                </a:spcBef>
                <a:spcAft>
                  <a:spcPct val="0"/>
                </a:spcAft>
              </a:pPr>
              <a:t>32</a:t>
            </a:fld>
            <a:endParaRPr lang="en-US">
              <a:cs typeface="Arial" charset="0"/>
            </a:endParaRPr>
          </a:p>
        </p:txBody>
      </p:sp>
    </p:spTree>
    <p:extLst>
      <p:ext uri="{BB962C8B-B14F-4D97-AF65-F5344CB8AC3E}">
        <p14:creationId xmlns:p14="http://schemas.microsoft.com/office/powerpoint/2010/main" val="2598406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9BE41E-DB08-47D1-8506-71768B1F2E23}" type="slidenum">
              <a:rPr lang="en-US">
                <a:cs typeface="Arial" charset="0"/>
              </a:rPr>
              <a:pPr fontAlgn="base">
                <a:spcBef>
                  <a:spcPct val="0"/>
                </a:spcBef>
                <a:spcAft>
                  <a:spcPct val="0"/>
                </a:spcAft>
              </a:pPr>
              <a:t>33</a:t>
            </a:fld>
            <a:endParaRPr lang="en-US">
              <a:cs typeface="Arial" charset="0"/>
            </a:endParaRPr>
          </a:p>
        </p:txBody>
      </p:sp>
    </p:spTree>
    <p:extLst>
      <p:ext uri="{BB962C8B-B14F-4D97-AF65-F5344CB8AC3E}">
        <p14:creationId xmlns:p14="http://schemas.microsoft.com/office/powerpoint/2010/main" val="23826145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5B9C5DA-805B-4E52-8265-3668E6EC5CDC}" type="slidenum">
              <a:rPr lang="en-US">
                <a:cs typeface="Arial" charset="0"/>
              </a:rPr>
              <a:pPr fontAlgn="base">
                <a:spcBef>
                  <a:spcPct val="0"/>
                </a:spcBef>
                <a:spcAft>
                  <a:spcPct val="0"/>
                </a:spcAft>
              </a:pPr>
              <a:t>34</a:t>
            </a:fld>
            <a:endParaRPr lang="en-US">
              <a:cs typeface="Arial" charset="0"/>
            </a:endParaRPr>
          </a:p>
        </p:txBody>
      </p:sp>
    </p:spTree>
    <p:extLst>
      <p:ext uri="{BB962C8B-B14F-4D97-AF65-F5344CB8AC3E}">
        <p14:creationId xmlns:p14="http://schemas.microsoft.com/office/powerpoint/2010/main" val="8312976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9954F30-9699-477E-A06B-E59B85876357}" type="slidenum">
              <a:rPr lang="en-US">
                <a:cs typeface="Arial" charset="0"/>
              </a:rPr>
              <a:pPr fontAlgn="base">
                <a:spcBef>
                  <a:spcPct val="0"/>
                </a:spcBef>
                <a:spcAft>
                  <a:spcPct val="0"/>
                </a:spcAft>
              </a:pPr>
              <a:t>35</a:t>
            </a:fld>
            <a:endParaRPr lang="en-US">
              <a:cs typeface="Arial" charset="0"/>
            </a:endParaRPr>
          </a:p>
        </p:txBody>
      </p:sp>
    </p:spTree>
    <p:extLst>
      <p:ext uri="{BB962C8B-B14F-4D97-AF65-F5344CB8AC3E}">
        <p14:creationId xmlns:p14="http://schemas.microsoft.com/office/powerpoint/2010/main" val="17582835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61793F-D560-4104-A8AD-87A88364CD91}" type="slidenum">
              <a:rPr lang="en-US">
                <a:cs typeface="Arial" charset="0"/>
              </a:rPr>
              <a:pPr fontAlgn="base">
                <a:spcBef>
                  <a:spcPct val="0"/>
                </a:spcBef>
                <a:spcAft>
                  <a:spcPct val="0"/>
                </a:spcAft>
              </a:pPr>
              <a:t>36</a:t>
            </a:fld>
            <a:endParaRPr lang="en-US">
              <a:cs typeface="Arial" charset="0"/>
            </a:endParaRPr>
          </a:p>
        </p:txBody>
      </p:sp>
    </p:spTree>
    <p:extLst>
      <p:ext uri="{BB962C8B-B14F-4D97-AF65-F5344CB8AC3E}">
        <p14:creationId xmlns:p14="http://schemas.microsoft.com/office/powerpoint/2010/main" val="4232156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FB4C73-D13C-44FA-9B0B-A4DC8D1FE785}" type="slidenum">
              <a:rPr lang="en-US">
                <a:cs typeface="Arial" charset="0"/>
              </a:rPr>
              <a:pPr fontAlgn="base">
                <a:spcBef>
                  <a:spcPct val="0"/>
                </a:spcBef>
                <a:spcAft>
                  <a:spcPct val="0"/>
                </a:spcAft>
              </a:pPr>
              <a:t>37</a:t>
            </a:fld>
            <a:endParaRPr lang="en-US">
              <a:cs typeface="Arial" charset="0"/>
            </a:endParaRPr>
          </a:p>
        </p:txBody>
      </p:sp>
    </p:spTree>
    <p:extLst>
      <p:ext uri="{BB962C8B-B14F-4D97-AF65-F5344CB8AC3E}">
        <p14:creationId xmlns:p14="http://schemas.microsoft.com/office/powerpoint/2010/main" val="29643731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bwMode="auto">
          <a:noFill/>
          <a:ln>
            <a:solidFill>
              <a:srgbClr val="000000"/>
            </a:solidFill>
            <a:miter lim="800000"/>
            <a:headEnd/>
            <a:tailEnd/>
          </a:ln>
        </p:spPr>
      </p:sp>
      <p:sp>
        <p:nvSpPr>
          <p:cNvPr id="921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21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F15A36-AD8D-4316-A2C4-673D9457E52F}" type="slidenum">
              <a:rPr lang="en-US">
                <a:cs typeface="Arial" charset="0"/>
              </a:rPr>
              <a:pPr fontAlgn="base">
                <a:spcBef>
                  <a:spcPct val="0"/>
                </a:spcBef>
                <a:spcAft>
                  <a:spcPct val="0"/>
                </a:spcAft>
              </a:pPr>
              <a:t>38</a:t>
            </a:fld>
            <a:endParaRPr lang="en-US">
              <a:cs typeface="Arial" charset="0"/>
            </a:endParaRPr>
          </a:p>
        </p:txBody>
      </p:sp>
    </p:spTree>
    <p:extLst>
      <p:ext uri="{BB962C8B-B14F-4D97-AF65-F5344CB8AC3E}">
        <p14:creationId xmlns:p14="http://schemas.microsoft.com/office/powerpoint/2010/main" val="27571889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42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60EBD4-4FE8-4460-B9F3-429420363F1F}" type="slidenum">
              <a:rPr lang="en-US">
                <a:cs typeface="Arial" charset="0"/>
              </a:rPr>
              <a:pPr fontAlgn="base">
                <a:spcBef>
                  <a:spcPct val="0"/>
                </a:spcBef>
                <a:spcAft>
                  <a:spcPct val="0"/>
                </a:spcAft>
              </a:pPr>
              <a:t>39</a:t>
            </a:fld>
            <a:endParaRPr lang="en-US">
              <a:cs typeface="Arial" charset="0"/>
            </a:endParaRPr>
          </a:p>
        </p:txBody>
      </p:sp>
    </p:spTree>
    <p:extLst>
      <p:ext uri="{BB962C8B-B14F-4D97-AF65-F5344CB8AC3E}">
        <p14:creationId xmlns:p14="http://schemas.microsoft.com/office/powerpoint/2010/main" val="228349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876C07-EB10-4C9A-BE19-1A70F1DEFAA6}" type="slidenum">
              <a:rPr lang="en-US">
                <a:cs typeface="Arial" charset="0"/>
              </a:rPr>
              <a:pPr fontAlgn="base">
                <a:spcBef>
                  <a:spcPct val="0"/>
                </a:spcBef>
                <a:spcAft>
                  <a:spcPct val="0"/>
                </a:spcAft>
              </a:pPr>
              <a:t>4</a:t>
            </a:fld>
            <a:endParaRPr lang="en-US">
              <a:cs typeface="Arial" charset="0"/>
            </a:endParaRPr>
          </a:p>
        </p:txBody>
      </p:sp>
    </p:spTree>
    <p:extLst>
      <p:ext uri="{BB962C8B-B14F-4D97-AF65-F5344CB8AC3E}">
        <p14:creationId xmlns:p14="http://schemas.microsoft.com/office/powerpoint/2010/main" val="13532303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p:cNvSpPr>
          <p:nvPr>
            <p:ph type="sldImg"/>
          </p:nvPr>
        </p:nvSpPr>
        <p:spPr bwMode="auto">
          <a:noFill/>
          <a:ln>
            <a:solidFill>
              <a:srgbClr val="000000"/>
            </a:solidFill>
            <a:miter lim="800000"/>
            <a:headEnd/>
            <a:tailEnd/>
          </a:ln>
        </p:spPr>
      </p:sp>
      <p:sp>
        <p:nvSpPr>
          <p:cNvPr id="962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62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FAFB41-0070-49EB-84FF-6E7FBD09B2C5}" type="slidenum">
              <a:rPr lang="en-US">
                <a:cs typeface="Arial" charset="0"/>
              </a:rPr>
              <a:pPr fontAlgn="base">
                <a:spcBef>
                  <a:spcPct val="0"/>
                </a:spcBef>
                <a:spcAft>
                  <a:spcPct val="0"/>
                </a:spcAft>
              </a:pPr>
              <a:t>40</a:t>
            </a:fld>
            <a:endParaRPr lang="en-US">
              <a:cs typeface="Arial" charset="0"/>
            </a:endParaRPr>
          </a:p>
        </p:txBody>
      </p:sp>
    </p:spTree>
    <p:extLst>
      <p:ext uri="{BB962C8B-B14F-4D97-AF65-F5344CB8AC3E}">
        <p14:creationId xmlns:p14="http://schemas.microsoft.com/office/powerpoint/2010/main" val="20548398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p:cNvSpPr>
          <p:nvPr>
            <p:ph type="sldImg"/>
          </p:nvPr>
        </p:nvSpPr>
        <p:spPr bwMode="auto">
          <a:noFill/>
          <a:ln>
            <a:solidFill>
              <a:srgbClr val="000000"/>
            </a:solidFill>
            <a:miter lim="800000"/>
            <a:headEnd/>
            <a:tailEnd/>
          </a:ln>
        </p:spPr>
      </p:sp>
      <p:sp>
        <p:nvSpPr>
          <p:cNvPr id="983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983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700DF0-7129-47F9-A2FD-C6AB35BD82E1}" type="slidenum">
              <a:rPr lang="en-US">
                <a:cs typeface="Arial" charset="0"/>
              </a:rPr>
              <a:pPr fontAlgn="base">
                <a:spcBef>
                  <a:spcPct val="0"/>
                </a:spcBef>
                <a:spcAft>
                  <a:spcPct val="0"/>
                </a:spcAft>
              </a:pPr>
              <a:t>41</a:t>
            </a:fld>
            <a:endParaRPr lang="en-US">
              <a:cs typeface="Arial" charset="0"/>
            </a:endParaRPr>
          </a:p>
        </p:txBody>
      </p:sp>
    </p:spTree>
    <p:extLst>
      <p:ext uri="{BB962C8B-B14F-4D97-AF65-F5344CB8AC3E}">
        <p14:creationId xmlns:p14="http://schemas.microsoft.com/office/powerpoint/2010/main" val="32145305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p:cNvSpPr>
          <p:nvPr>
            <p:ph type="sldImg"/>
          </p:nvPr>
        </p:nvSpPr>
        <p:spPr bwMode="auto">
          <a:noFill/>
          <a:ln>
            <a:solidFill>
              <a:srgbClr val="000000"/>
            </a:solidFill>
            <a:miter lim="800000"/>
            <a:headEnd/>
            <a:tailEnd/>
          </a:ln>
        </p:spPr>
      </p:sp>
      <p:sp>
        <p:nvSpPr>
          <p:cNvPr id="1003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03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2EE7D5-F3AD-4BC9-8CD9-82E783FDD834}" type="slidenum">
              <a:rPr lang="en-US">
                <a:cs typeface="Arial" charset="0"/>
              </a:rPr>
              <a:pPr fontAlgn="base">
                <a:spcBef>
                  <a:spcPct val="0"/>
                </a:spcBef>
                <a:spcAft>
                  <a:spcPct val="0"/>
                </a:spcAft>
              </a:pPr>
              <a:t>42</a:t>
            </a:fld>
            <a:endParaRPr lang="en-US">
              <a:cs typeface="Arial" charset="0"/>
            </a:endParaRPr>
          </a:p>
        </p:txBody>
      </p:sp>
    </p:spTree>
    <p:extLst>
      <p:ext uri="{BB962C8B-B14F-4D97-AF65-F5344CB8AC3E}">
        <p14:creationId xmlns:p14="http://schemas.microsoft.com/office/powerpoint/2010/main" val="1985362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p:cNvSpPr>
          <p:nvPr>
            <p:ph type="sldImg"/>
          </p:nvPr>
        </p:nvSpPr>
        <p:spPr bwMode="auto">
          <a:noFill/>
          <a:ln>
            <a:solidFill>
              <a:srgbClr val="000000"/>
            </a:solidFill>
            <a:miter lim="800000"/>
            <a:headEnd/>
            <a:tailEnd/>
          </a:ln>
        </p:spPr>
      </p:sp>
      <p:sp>
        <p:nvSpPr>
          <p:cNvPr id="1024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24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D46900-3003-4BA2-9B57-BE46E768A7DB}" type="slidenum">
              <a:rPr lang="en-US">
                <a:cs typeface="Arial" charset="0"/>
              </a:rPr>
              <a:pPr fontAlgn="base">
                <a:spcBef>
                  <a:spcPct val="0"/>
                </a:spcBef>
                <a:spcAft>
                  <a:spcPct val="0"/>
                </a:spcAft>
              </a:pPr>
              <a:t>43</a:t>
            </a:fld>
            <a:endParaRPr lang="en-US">
              <a:cs typeface="Arial" charset="0"/>
            </a:endParaRPr>
          </a:p>
        </p:txBody>
      </p:sp>
    </p:spTree>
    <p:extLst>
      <p:ext uri="{BB962C8B-B14F-4D97-AF65-F5344CB8AC3E}">
        <p14:creationId xmlns:p14="http://schemas.microsoft.com/office/powerpoint/2010/main" val="2489229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44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AAA2343-BE73-4FDE-9680-0DA6B0B91A90}" type="slidenum">
              <a:rPr lang="en-US">
                <a:cs typeface="Arial" charset="0"/>
              </a:rPr>
              <a:pPr fontAlgn="base">
                <a:spcBef>
                  <a:spcPct val="0"/>
                </a:spcBef>
                <a:spcAft>
                  <a:spcPct val="0"/>
                </a:spcAft>
              </a:pPr>
              <a:t>44</a:t>
            </a:fld>
            <a:endParaRPr lang="en-US">
              <a:cs typeface="Arial" charset="0"/>
            </a:endParaRPr>
          </a:p>
        </p:txBody>
      </p:sp>
    </p:spTree>
    <p:extLst>
      <p:ext uri="{BB962C8B-B14F-4D97-AF65-F5344CB8AC3E}">
        <p14:creationId xmlns:p14="http://schemas.microsoft.com/office/powerpoint/2010/main" val="27150071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p:cNvSpPr>
          <p:nvPr>
            <p:ph type="sldImg"/>
          </p:nvPr>
        </p:nvSpPr>
        <p:spPr bwMode="auto">
          <a:noFill/>
          <a:ln>
            <a:solidFill>
              <a:srgbClr val="000000"/>
            </a:solidFill>
            <a:miter lim="800000"/>
            <a:headEnd/>
            <a:tailEnd/>
          </a:ln>
        </p:spPr>
      </p:sp>
      <p:sp>
        <p:nvSpPr>
          <p:cNvPr id="1064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64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4A2FB7-44BB-4689-B274-81A4E1B47567}" type="slidenum">
              <a:rPr lang="en-US">
                <a:cs typeface="Arial" charset="0"/>
              </a:rPr>
              <a:pPr fontAlgn="base">
                <a:spcBef>
                  <a:spcPct val="0"/>
                </a:spcBef>
                <a:spcAft>
                  <a:spcPct val="0"/>
                </a:spcAft>
              </a:pPr>
              <a:t>45</a:t>
            </a:fld>
            <a:endParaRPr lang="en-US">
              <a:cs typeface="Arial" charset="0"/>
            </a:endParaRPr>
          </a:p>
        </p:txBody>
      </p:sp>
    </p:spTree>
    <p:extLst>
      <p:ext uri="{BB962C8B-B14F-4D97-AF65-F5344CB8AC3E}">
        <p14:creationId xmlns:p14="http://schemas.microsoft.com/office/powerpoint/2010/main" val="42070976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p:cNvSpPr>
          <p:nvPr>
            <p:ph type="sldImg"/>
          </p:nvPr>
        </p:nvSpPr>
        <p:spPr bwMode="auto">
          <a:noFill/>
          <a:ln>
            <a:solidFill>
              <a:srgbClr val="000000"/>
            </a:solidFill>
            <a:miter lim="800000"/>
            <a:headEnd/>
            <a:tailEnd/>
          </a:ln>
        </p:spPr>
      </p:sp>
      <p:sp>
        <p:nvSpPr>
          <p:cNvPr id="1085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085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888988C-C7CE-4174-BEC6-99E576EE00A3}" type="slidenum">
              <a:rPr lang="en-US">
                <a:cs typeface="Arial" charset="0"/>
              </a:rPr>
              <a:pPr fontAlgn="base">
                <a:spcBef>
                  <a:spcPct val="0"/>
                </a:spcBef>
                <a:spcAft>
                  <a:spcPct val="0"/>
                </a:spcAft>
              </a:pPr>
              <a:t>46</a:t>
            </a:fld>
            <a:endParaRPr lang="en-US">
              <a:cs typeface="Arial" charset="0"/>
            </a:endParaRPr>
          </a:p>
        </p:txBody>
      </p:sp>
    </p:spTree>
    <p:extLst>
      <p:ext uri="{BB962C8B-B14F-4D97-AF65-F5344CB8AC3E}">
        <p14:creationId xmlns:p14="http://schemas.microsoft.com/office/powerpoint/2010/main" val="365004198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p:cNvSpPr>
          <p:nvPr>
            <p:ph type="sldImg"/>
          </p:nvPr>
        </p:nvSpPr>
        <p:spPr bwMode="auto">
          <a:noFill/>
          <a:ln>
            <a:solidFill>
              <a:srgbClr val="000000"/>
            </a:solidFill>
            <a:miter lim="800000"/>
            <a:headEnd/>
            <a:tailEnd/>
          </a:ln>
        </p:spPr>
      </p:sp>
      <p:sp>
        <p:nvSpPr>
          <p:cNvPr id="1105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05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11E66-1027-4AC0-BFCF-9F39082E7078}" type="slidenum">
              <a:rPr lang="en-US">
                <a:cs typeface="Arial" charset="0"/>
              </a:rPr>
              <a:pPr fontAlgn="base">
                <a:spcBef>
                  <a:spcPct val="0"/>
                </a:spcBef>
                <a:spcAft>
                  <a:spcPct val="0"/>
                </a:spcAft>
              </a:pPr>
              <a:t>47</a:t>
            </a:fld>
            <a:endParaRPr lang="en-US">
              <a:cs typeface="Arial" charset="0"/>
            </a:endParaRPr>
          </a:p>
        </p:txBody>
      </p:sp>
    </p:spTree>
    <p:extLst>
      <p:ext uri="{BB962C8B-B14F-4D97-AF65-F5344CB8AC3E}">
        <p14:creationId xmlns:p14="http://schemas.microsoft.com/office/powerpoint/2010/main" val="16707528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p:spPr>
      </p:sp>
      <p:sp>
        <p:nvSpPr>
          <p:cNvPr id="1126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6DB584C-D802-43B5-9798-1F7491C72BED}" type="slidenum">
              <a:rPr lang="en-US">
                <a:cs typeface="Arial" charset="0"/>
              </a:rPr>
              <a:pPr fontAlgn="base">
                <a:spcBef>
                  <a:spcPct val="0"/>
                </a:spcBef>
                <a:spcAft>
                  <a:spcPct val="0"/>
                </a:spcAft>
              </a:pPr>
              <a:t>48</a:t>
            </a:fld>
            <a:endParaRPr lang="en-US">
              <a:cs typeface="Arial" charset="0"/>
            </a:endParaRPr>
          </a:p>
        </p:txBody>
      </p:sp>
    </p:spTree>
    <p:extLst>
      <p:ext uri="{BB962C8B-B14F-4D97-AF65-F5344CB8AC3E}">
        <p14:creationId xmlns:p14="http://schemas.microsoft.com/office/powerpoint/2010/main" val="39211508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p:cNvSpPr>
          <p:nvPr>
            <p:ph type="sldImg"/>
          </p:nvPr>
        </p:nvSpPr>
        <p:spPr bwMode="auto">
          <a:noFill/>
          <a:ln>
            <a:solidFill>
              <a:srgbClr val="000000"/>
            </a:solidFill>
            <a:miter lim="800000"/>
            <a:headEnd/>
            <a:tailEnd/>
          </a:ln>
        </p:spPr>
      </p:sp>
      <p:sp>
        <p:nvSpPr>
          <p:cNvPr id="1146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46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B31CEB-D7BA-4ED1-A9A5-7B1DD199609A}" type="slidenum">
              <a:rPr lang="en-US">
                <a:cs typeface="Arial" charset="0"/>
              </a:rPr>
              <a:pPr fontAlgn="base">
                <a:spcBef>
                  <a:spcPct val="0"/>
                </a:spcBef>
                <a:spcAft>
                  <a:spcPct val="0"/>
                </a:spcAft>
              </a:pPr>
              <a:t>49</a:t>
            </a:fld>
            <a:endParaRPr lang="en-US">
              <a:cs typeface="Arial" charset="0"/>
            </a:endParaRPr>
          </a:p>
        </p:txBody>
      </p:sp>
    </p:spTree>
    <p:extLst>
      <p:ext uri="{BB962C8B-B14F-4D97-AF65-F5344CB8AC3E}">
        <p14:creationId xmlns:p14="http://schemas.microsoft.com/office/powerpoint/2010/main" val="45033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9B1FB2-D07E-4B1D-95AD-3B108EA6CD8B}" type="slidenum">
              <a:rPr lang="en-US">
                <a:cs typeface="Arial" charset="0"/>
              </a:rPr>
              <a:pPr fontAlgn="base">
                <a:spcBef>
                  <a:spcPct val="0"/>
                </a:spcBef>
                <a:spcAft>
                  <a:spcPct val="0"/>
                </a:spcAft>
              </a:pPr>
              <a:t>5</a:t>
            </a:fld>
            <a:endParaRPr lang="en-US">
              <a:cs typeface="Arial" charset="0"/>
            </a:endParaRPr>
          </a:p>
        </p:txBody>
      </p:sp>
    </p:spTree>
    <p:extLst>
      <p:ext uri="{BB962C8B-B14F-4D97-AF65-F5344CB8AC3E}">
        <p14:creationId xmlns:p14="http://schemas.microsoft.com/office/powerpoint/2010/main" val="24694717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p:cNvSpPr>
          <p:nvPr>
            <p:ph type="sldImg"/>
          </p:nvPr>
        </p:nvSpPr>
        <p:spPr bwMode="auto">
          <a:noFill/>
          <a:ln>
            <a:solidFill>
              <a:srgbClr val="000000"/>
            </a:solidFill>
            <a:miter lim="800000"/>
            <a:headEnd/>
            <a:tailEnd/>
          </a:ln>
        </p:spPr>
      </p:sp>
      <p:sp>
        <p:nvSpPr>
          <p:cNvPr id="1177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77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2EF63BC-82EB-47A0-8CF4-506A8852A033}" type="slidenum">
              <a:rPr lang="en-US">
                <a:cs typeface="Arial" charset="0"/>
              </a:rPr>
              <a:pPr fontAlgn="base">
                <a:spcBef>
                  <a:spcPct val="0"/>
                </a:spcBef>
                <a:spcAft>
                  <a:spcPct val="0"/>
                </a:spcAft>
              </a:pPr>
              <a:t>50</a:t>
            </a:fld>
            <a:endParaRPr lang="en-US">
              <a:cs typeface="Arial" charset="0"/>
            </a:endParaRPr>
          </a:p>
        </p:txBody>
      </p:sp>
    </p:spTree>
    <p:extLst>
      <p:ext uri="{BB962C8B-B14F-4D97-AF65-F5344CB8AC3E}">
        <p14:creationId xmlns:p14="http://schemas.microsoft.com/office/powerpoint/2010/main" val="21653063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98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BBD8D1-B4FD-4B62-BCB6-1A708F2A4F43}" type="slidenum">
              <a:rPr lang="en-US">
                <a:cs typeface="Arial" charset="0"/>
              </a:rPr>
              <a:pPr fontAlgn="base">
                <a:spcBef>
                  <a:spcPct val="0"/>
                </a:spcBef>
                <a:spcAft>
                  <a:spcPct val="0"/>
                </a:spcAft>
              </a:pPr>
              <a:t>51</a:t>
            </a:fld>
            <a:endParaRPr lang="en-US">
              <a:cs typeface="Arial" charset="0"/>
            </a:endParaRPr>
          </a:p>
        </p:txBody>
      </p:sp>
    </p:spTree>
    <p:extLst>
      <p:ext uri="{BB962C8B-B14F-4D97-AF65-F5344CB8AC3E}">
        <p14:creationId xmlns:p14="http://schemas.microsoft.com/office/powerpoint/2010/main" val="226570635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18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234AA8C-A69A-40DC-958D-F96D26DBCDAA}" type="slidenum">
              <a:rPr lang="en-US">
                <a:cs typeface="Arial" charset="0"/>
              </a:rPr>
              <a:pPr fontAlgn="base">
                <a:spcBef>
                  <a:spcPct val="0"/>
                </a:spcBef>
                <a:spcAft>
                  <a:spcPct val="0"/>
                </a:spcAft>
              </a:pPr>
              <a:t>52</a:t>
            </a:fld>
            <a:endParaRPr lang="en-US">
              <a:cs typeface="Arial" charset="0"/>
            </a:endParaRPr>
          </a:p>
        </p:txBody>
      </p:sp>
    </p:spTree>
    <p:extLst>
      <p:ext uri="{BB962C8B-B14F-4D97-AF65-F5344CB8AC3E}">
        <p14:creationId xmlns:p14="http://schemas.microsoft.com/office/powerpoint/2010/main" val="24992988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p:cNvSpPr>
          <p:nvPr>
            <p:ph type="sldImg"/>
          </p:nvPr>
        </p:nvSpPr>
        <p:spPr bwMode="auto">
          <a:noFill/>
          <a:ln>
            <a:solidFill>
              <a:srgbClr val="000000"/>
            </a:solidFill>
            <a:miter lim="800000"/>
            <a:headEnd/>
            <a:tailEnd/>
          </a:ln>
        </p:spPr>
      </p:sp>
      <p:sp>
        <p:nvSpPr>
          <p:cNvPr id="1239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39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ECB846-499A-41F2-B57E-BC7DA30D1307}" type="slidenum">
              <a:rPr lang="en-US">
                <a:cs typeface="Arial" charset="0"/>
              </a:rPr>
              <a:pPr fontAlgn="base">
                <a:spcBef>
                  <a:spcPct val="0"/>
                </a:spcBef>
                <a:spcAft>
                  <a:spcPct val="0"/>
                </a:spcAft>
              </a:pPr>
              <a:t>53</a:t>
            </a:fld>
            <a:endParaRPr lang="en-US">
              <a:cs typeface="Arial" charset="0"/>
            </a:endParaRPr>
          </a:p>
        </p:txBody>
      </p:sp>
    </p:spTree>
    <p:extLst>
      <p:ext uri="{BB962C8B-B14F-4D97-AF65-F5344CB8AC3E}">
        <p14:creationId xmlns:p14="http://schemas.microsoft.com/office/powerpoint/2010/main" val="9334034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59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69D7BB-9949-466B-9534-CEBB4EBB0F78}" type="slidenum">
              <a:rPr lang="en-US">
                <a:cs typeface="Arial" charset="0"/>
              </a:rPr>
              <a:pPr fontAlgn="base">
                <a:spcBef>
                  <a:spcPct val="0"/>
                </a:spcBef>
                <a:spcAft>
                  <a:spcPct val="0"/>
                </a:spcAft>
              </a:pPr>
              <a:t>54</a:t>
            </a:fld>
            <a:endParaRPr lang="en-US">
              <a:cs typeface="Arial" charset="0"/>
            </a:endParaRPr>
          </a:p>
        </p:txBody>
      </p:sp>
    </p:spTree>
    <p:extLst>
      <p:ext uri="{BB962C8B-B14F-4D97-AF65-F5344CB8AC3E}">
        <p14:creationId xmlns:p14="http://schemas.microsoft.com/office/powerpoint/2010/main" val="31743774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p:spPr>
      </p:sp>
      <p:sp>
        <p:nvSpPr>
          <p:cNvPr id="1280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80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B8898E-68EB-4510-B5CA-C11675B07A36}" type="slidenum">
              <a:rPr lang="en-US">
                <a:cs typeface="Arial" charset="0"/>
              </a:rPr>
              <a:pPr fontAlgn="base">
                <a:spcBef>
                  <a:spcPct val="0"/>
                </a:spcBef>
                <a:spcAft>
                  <a:spcPct val="0"/>
                </a:spcAft>
              </a:pPr>
              <a:t>55</a:t>
            </a:fld>
            <a:endParaRPr lang="en-US">
              <a:cs typeface="Arial" charset="0"/>
            </a:endParaRPr>
          </a:p>
        </p:txBody>
      </p:sp>
    </p:spTree>
    <p:extLst>
      <p:ext uri="{BB962C8B-B14F-4D97-AF65-F5344CB8AC3E}">
        <p14:creationId xmlns:p14="http://schemas.microsoft.com/office/powerpoint/2010/main" val="142897871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Slide Image Placeholder 1"/>
          <p:cNvSpPr>
            <a:spLocks noGrp="1" noRot="1" noChangeAspect="1"/>
          </p:cNvSpPr>
          <p:nvPr>
            <p:ph type="sldImg"/>
          </p:nvPr>
        </p:nvSpPr>
        <p:spPr bwMode="auto">
          <a:noFill/>
          <a:ln>
            <a:solidFill>
              <a:srgbClr val="000000"/>
            </a:solidFill>
            <a:miter lim="800000"/>
            <a:headEnd/>
            <a:tailEnd/>
          </a:ln>
        </p:spPr>
      </p:sp>
      <p:sp>
        <p:nvSpPr>
          <p:cNvPr id="1300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00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96B9DA-3FD4-4CDA-A937-7A673549C85A}" type="slidenum">
              <a:rPr lang="en-US">
                <a:cs typeface="Arial" charset="0"/>
              </a:rPr>
              <a:pPr fontAlgn="base">
                <a:spcBef>
                  <a:spcPct val="0"/>
                </a:spcBef>
                <a:spcAft>
                  <a:spcPct val="0"/>
                </a:spcAft>
              </a:pPr>
              <a:t>56</a:t>
            </a:fld>
            <a:endParaRPr lang="en-US">
              <a:cs typeface="Arial" charset="0"/>
            </a:endParaRPr>
          </a:p>
        </p:txBody>
      </p:sp>
    </p:spTree>
    <p:extLst>
      <p:ext uri="{BB962C8B-B14F-4D97-AF65-F5344CB8AC3E}">
        <p14:creationId xmlns:p14="http://schemas.microsoft.com/office/powerpoint/2010/main" val="26087541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Slide Image Placeholder 1"/>
          <p:cNvSpPr>
            <a:spLocks noGrp="1" noRot="1" noChangeAspect="1"/>
          </p:cNvSpPr>
          <p:nvPr>
            <p:ph type="sldImg"/>
          </p:nvPr>
        </p:nvSpPr>
        <p:spPr bwMode="auto">
          <a:noFill/>
          <a:ln>
            <a:solidFill>
              <a:srgbClr val="000000"/>
            </a:solidFill>
            <a:miter lim="800000"/>
            <a:headEnd/>
            <a:tailEnd/>
          </a:ln>
        </p:spPr>
      </p:sp>
      <p:sp>
        <p:nvSpPr>
          <p:cNvPr id="1320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20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6925937-8BE3-4ED4-87A0-95B42F7DB4D5}" type="slidenum">
              <a:rPr lang="en-US">
                <a:cs typeface="Arial" charset="0"/>
              </a:rPr>
              <a:pPr fontAlgn="base">
                <a:spcBef>
                  <a:spcPct val="0"/>
                </a:spcBef>
                <a:spcAft>
                  <a:spcPct val="0"/>
                </a:spcAft>
              </a:pPr>
              <a:t>57</a:t>
            </a:fld>
            <a:endParaRPr lang="en-US">
              <a:cs typeface="Arial" charset="0"/>
            </a:endParaRPr>
          </a:p>
        </p:txBody>
      </p:sp>
    </p:spTree>
    <p:extLst>
      <p:ext uri="{BB962C8B-B14F-4D97-AF65-F5344CB8AC3E}">
        <p14:creationId xmlns:p14="http://schemas.microsoft.com/office/powerpoint/2010/main" val="53831722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D6029C5-A545-4150-BED5-38A18EA7B89D}" type="slidenum">
              <a:rPr lang="en-US">
                <a:cs typeface="Arial" charset="0"/>
              </a:rPr>
              <a:pPr fontAlgn="base">
                <a:spcBef>
                  <a:spcPct val="0"/>
                </a:spcBef>
                <a:spcAft>
                  <a:spcPct val="0"/>
                </a:spcAft>
              </a:pPr>
              <a:t>58</a:t>
            </a:fld>
            <a:endParaRPr lang="en-US">
              <a:cs typeface="Arial" charset="0"/>
            </a:endParaRPr>
          </a:p>
        </p:txBody>
      </p:sp>
    </p:spTree>
    <p:extLst>
      <p:ext uri="{BB962C8B-B14F-4D97-AF65-F5344CB8AC3E}">
        <p14:creationId xmlns:p14="http://schemas.microsoft.com/office/powerpoint/2010/main" val="30598043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Image Placeholder 1"/>
          <p:cNvSpPr>
            <a:spLocks noGrp="1" noRot="1" noChangeAspect="1"/>
          </p:cNvSpPr>
          <p:nvPr>
            <p:ph type="sldImg"/>
          </p:nvPr>
        </p:nvSpPr>
        <p:spPr bwMode="auto">
          <a:noFill/>
          <a:ln>
            <a:solidFill>
              <a:srgbClr val="000000"/>
            </a:solidFill>
            <a:miter lim="800000"/>
            <a:headEnd/>
            <a:tailEnd/>
          </a:ln>
        </p:spPr>
      </p:sp>
      <p:sp>
        <p:nvSpPr>
          <p:cNvPr id="1361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61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5ACFEA-E3D1-4B20-A68F-5D9D8AA5903B}" type="slidenum">
              <a:rPr lang="en-US">
                <a:cs typeface="Arial" charset="0"/>
              </a:rPr>
              <a:pPr fontAlgn="base">
                <a:spcBef>
                  <a:spcPct val="0"/>
                </a:spcBef>
                <a:spcAft>
                  <a:spcPct val="0"/>
                </a:spcAft>
              </a:pPr>
              <a:t>59</a:t>
            </a:fld>
            <a:endParaRPr lang="en-US">
              <a:cs typeface="Arial" charset="0"/>
            </a:endParaRPr>
          </a:p>
        </p:txBody>
      </p:sp>
    </p:spTree>
    <p:extLst>
      <p:ext uri="{BB962C8B-B14F-4D97-AF65-F5344CB8AC3E}">
        <p14:creationId xmlns:p14="http://schemas.microsoft.com/office/powerpoint/2010/main" val="2538281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1F6EFC8-3F9F-4FD3-84F9-DEFB8909435F}" type="slidenum">
              <a:rPr lang="en-US">
                <a:cs typeface="Arial" charset="0"/>
              </a:rPr>
              <a:pPr fontAlgn="base">
                <a:spcBef>
                  <a:spcPct val="0"/>
                </a:spcBef>
                <a:spcAft>
                  <a:spcPct val="0"/>
                </a:spcAft>
              </a:pPr>
              <a:t>6</a:t>
            </a:fld>
            <a:endParaRPr lang="en-US">
              <a:cs typeface="Arial" charset="0"/>
            </a:endParaRPr>
          </a:p>
        </p:txBody>
      </p:sp>
    </p:spTree>
    <p:extLst>
      <p:ext uri="{BB962C8B-B14F-4D97-AF65-F5344CB8AC3E}">
        <p14:creationId xmlns:p14="http://schemas.microsoft.com/office/powerpoint/2010/main" val="32301605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Slide Image Placeholder 1"/>
          <p:cNvSpPr>
            <a:spLocks noGrp="1" noRot="1" noChangeAspect="1"/>
          </p:cNvSpPr>
          <p:nvPr>
            <p:ph type="sldImg"/>
          </p:nvPr>
        </p:nvSpPr>
        <p:spPr bwMode="auto">
          <a:noFill/>
          <a:ln>
            <a:solidFill>
              <a:srgbClr val="000000"/>
            </a:solidFill>
            <a:miter lim="800000"/>
            <a:headEnd/>
            <a:tailEnd/>
          </a:ln>
        </p:spPr>
      </p:sp>
      <p:sp>
        <p:nvSpPr>
          <p:cNvPr id="1382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82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C724EB0-AC6F-4989-9D44-3F5E141B150E}" type="slidenum">
              <a:rPr lang="en-US">
                <a:cs typeface="Arial" charset="0"/>
              </a:rPr>
              <a:pPr fontAlgn="base">
                <a:spcBef>
                  <a:spcPct val="0"/>
                </a:spcBef>
                <a:spcAft>
                  <a:spcPct val="0"/>
                </a:spcAft>
              </a:pPr>
              <a:t>60</a:t>
            </a:fld>
            <a:endParaRPr lang="en-US">
              <a:cs typeface="Arial" charset="0"/>
            </a:endParaRPr>
          </a:p>
        </p:txBody>
      </p:sp>
    </p:spTree>
    <p:extLst>
      <p:ext uri="{BB962C8B-B14F-4D97-AF65-F5344CB8AC3E}">
        <p14:creationId xmlns:p14="http://schemas.microsoft.com/office/powerpoint/2010/main" val="41802142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Slide Image Placeholder 1"/>
          <p:cNvSpPr>
            <a:spLocks noGrp="1" noRot="1" noChangeAspect="1"/>
          </p:cNvSpPr>
          <p:nvPr>
            <p:ph type="sldImg"/>
          </p:nvPr>
        </p:nvSpPr>
        <p:spPr bwMode="auto">
          <a:noFill/>
          <a:ln>
            <a:solidFill>
              <a:srgbClr val="000000"/>
            </a:solidFill>
            <a:miter lim="800000"/>
            <a:headEnd/>
            <a:tailEnd/>
          </a:ln>
        </p:spPr>
      </p:sp>
      <p:sp>
        <p:nvSpPr>
          <p:cNvPr id="1402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02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CCF02F-BEB7-4E3A-A2B1-7E9C72D133F6}" type="slidenum">
              <a:rPr lang="en-US">
                <a:cs typeface="Arial" charset="0"/>
              </a:rPr>
              <a:pPr fontAlgn="base">
                <a:spcBef>
                  <a:spcPct val="0"/>
                </a:spcBef>
                <a:spcAft>
                  <a:spcPct val="0"/>
                </a:spcAft>
              </a:pPr>
              <a:t>61</a:t>
            </a:fld>
            <a:endParaRPr lang="en-US">
              <a:cs typeface="Arial" charset="0"/>
            </a:endParaRPr>
          </a:p>
        </p:txBody>
      </p:sp>
    </p:spTree>
    <p:extLst>
      <p:ext uri="{BB962C8B-B14F-4D97-AF65-F5344CB8AC3E}">
        <p14:creationId xmlns:p14="http://schemas.microsoft.com/office/powerpoint/2010/main" val="20481886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Slide Image Placeholder 1"/>
          <p:cNvSpPr>
            <a:spLocks noGrp="1" noRot="1" noChangeAspect="1"/>
          </p:cNvSpPr>
          <p:nvPr>
            <p:ph type="sldImg"/>
          </p:nvPr>
        </p:nvSpPr>
        <p:spPr bwMode="auto">
          <a:noFill/>
          <a:ln>
            <a:solidFill>
              <a:srgbClr val="000000"/>
            </a:solidFill>
            <a:miter lim="800000"/>
            <a:headEnd/>
            <a:tailEnd/>
          </a:ln>
        </p:spPr>
      </p:sp>
      <p:sp>
        <p:nvSpPr>
          <p:cNvPr id="1423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23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B76D7B-990A-406B-9B0C-4556128B0929}" type="slidenum">
              <a:rPr lang="en-US">
                <a:cs typeface="Arial" charset="0"/>
              </a:rPr>
              <a:pPr fontAlgn="base">
                <a:spcBef>
                  <a:spcPct val="0"/>
                </a:spcBef>
                <a:spcAft>
                  <a:spcPct val="0"/>
                </a:spcAft>
              </a:pPr>
              <a:t>62</a:t>
            </a:fld>
            <a:endParaRPr lang="en-US">
              <a:cs typeface="Arial" charset="0"/>
            </a:endParaRPr>
          </a:p>
        </p:txBody>
      </p:sp>
    </p:spTree>
    <p:extLst>
      <p:ext uri="{BB962C8B-B14F-4D97-AF65-F5344CB8AC3E}">
        <p14:creationId xmlns:p14="http://schemas.microsoft.com/office/powerpoint/2010/main" val="37718787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Slide Image Placeholder 1"/>
          <p:cNvSpPr>
            <a:spLocks noGrp="1" noRot="1" noChangeAspect="1"/>
          </p:cNvSpPr>
          <p:nvPr>
            <p:ph type="sldImg"/>
          </p:nvPr>
        </p:nvSpPr>
        <p:spPr bwMode="auto">
          <a:noFill/>
          <a:ln>
            <a:solidFill>
              <a:srgbClr val="000000"/>
            </a:solidFill>
            <a:miter lim="800000"/>
            <a:headEnd/>
            <a:tailEnd/>
          </a:ln>
        </p:spPr>
      </p:sp>
      <p:sp>
        <p:nvSpPr>
          <p:cNvPr id="144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4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CBB00-E3AB-41B7-9C8B-57C07FC0E436}" type="slidenum">
              <a:rPr lang="en-US">
                <a:cs typeface="Arial" charset="0"/>
              </a:rPr>
              <a:pPr fontAlgn="base">
                <a:spcBef>
                  <a:spcPct val="0"/>
                </a:spcBef>
                <a:spcAft>
                  <a:spcPct val="0"/>
                </a:spcAft>
              </a:pPr>
              <a:t>63</a:t>
            </a:fld>
            <a:endParaRPr lang="en-US">
              <a:cs typeface="Arial" charset="0"/>
            </a:endParaRPr>
          </a:p>
        </p:txBody>
      </p:sp>
    </p:spTree>
    <p:extLst>
      <p:ext uri="{BB962C8B-B14F-4D97-AF65-F5344CB8AC3E}">
        <p14:creationId xmlns:p14="http://schemas.microsoft.com/office/powerpoint/2010/main" val="328576145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1322359-27CD-4BEF-8974-CED97D59377E}" type="slidenum">
              <a:rPr lang="en-US">
                <a:cs typeface="Arial" charset="0"/>
              </a:rPr>
              <a:pPr fontAlgn="base">
                <a:spcBef>
                  <a:spcPct val="0"/>
                </a:spcBef>
                <a:spcAft>
                  <a:spcPct val="0"/>
                </a:spcAft>
              </a:pPr>
              <a:t>64</a:t>
            </a:fld>
            <a:endParaRPr lang="en-US">
              <a:cs typeface="Arial" charset="0"/>
            </a:endParaRPr>
          </a:p>
        </p:txBody>
      </p:sp>
    </p:spTree>
    <p:extLst>
      <p:ext uri="{BB962C8B-B14F-4D97-AF65-F5344CB8AC3E}">
        <p14:creationId xmlns:p14="http://schemas.microsoft.com/office/powerpoint/2010/main" val="22497025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2C39AF-6669-4FDE-B968-24685801E1C9}" type="slidenum">
              <a:rPr lang="en-US">
                <a:cs typeface="Arial" charset="0"/>
              </a:rPr>
              <a:pPr fontAlgn="base">
                <a:spcBef>
                  <a:spcPct val="0"/>
                </a:spcBef>
                <a:spcAft>
                  <a:spcPct val="0"/>
                </a:spcAft>
              </a:pPr>
              <a:t>65</a:t>
            </a:fld>
            <a:endParaRPr lang="en-US">
              <a:cs typeface="Arial" charset="0"/>
            </a:endParaRPr>
          </a:p>
        </p:txBody>
      </p:sp>
    </p:spTree>
    <p:extLst>
      <p:ext uri="{BB962C8B-B14F-4D97-AF65-F5344CB8AC3E}">
        <p14:creationId xmlns:p14="http://schemas.microsoft.com/office/powerpoint/2010/main" val="210174808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B98140D-D8F1-4828-BB05-09D628D635AE}" type="slidenum">
              <a:rPr lang="en-US">
                <a:cs typeface="Arial" charset="0"/>
              </a:rPr>
              <a:pPr fontAlgn="base">
                <a:spcBef>
                  <a:spcPct val="0"/>
                </a:spcBef>
                <a:spcAft>
                  <a:spcPct val="0"/>
                </a:spcAft>
              </a:pPr>
              <a:t>66</a:t>
            </a:fld>
            <a:endParaRPr lang="en-US">
              <a:cs typeface="Arial" charset="0"/>
            </a:endParaRPr>
          </a:p>
        </p:txBody>
      </p:sp>
    </p:spTree>
    <p:extLst>
      <p:ext uri="{BB962C8B-B14F-4D97-AF65-F5344CB8AC3E}">
        <p14:creationId xmlns:p14="http://schemas.microsoft.com/office/powerpoint/2010/main" val="3795719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p:cNvSpPr>
            <a:spLocks noGrp="1" noRot="1" noChangeAspect="1"/>
          </p:cNvSpPr>
          <p:nvPr>
            <p:ph type="sldImg"/>
          </p:nvPr>
        </p:nvSpPr>
        <p:spPr bwMode="auto">
          <a:noFill/>
          <a:ln>
            <a:solidFill>
              <a:srgbClr val="000000"/>
            </a:solidFill>
            <a:miter lim="800000"/>
            <a:headEnd/>
            <a:tailEnd/>
          </a:ln>
        </p:spPr>
      </p:sp>
      <p:sp>
        <p:nvSpPr>
          <p:cNvPr id="152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2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14AC4CE-AC0C-45E8-B198-32F789867895}" type="slidenum">
              <a:rPr lang="en-US">
                <a:cs typeface="Arial" charset="0"/>
              </a:rPr>
              <a:pPr fontAlgn="base">
                <a:spcBef>
                  <a:spcPct val="0"/>
                </a:spcBef>
                <a:spcAft>
                  <a:spcPct val="0"/>
                </a:spcAft>
              </a:pPr>
              <a:t>67</a:t>
            </a:fld>
            <a:endParaRPr lang="en-US">
              <a:cs typeface="Arial" charset="0"/>
            </a:endParaRPr>
          </a:p>
        </p:txBody>
      </p:sp>
    </p:spTree>
    <p:extLst>
      <p:ext uri="{BB962C8B-B14F-4D97-AF65-F5344CB8AC3E}">
        <p14:creationId xmlns:p14="http://schemas.microsoft.com/office/powerpoint/2010/main" val="42382806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p:cNvSpPr>
            <a:spLocks noGrp="1" noRot="1" noChangeAspect="1"/>
          </p:cNvSpPr>
          <p:nvPr>
            <p:ph type="sldImg"/>
          </p:nvPr>
        </p:nvSpPr>
        <p:spPr bwMode="auto">
          <a:noFill/>
          <a:ln>
            <a:solidFill>
              <a:srgbClr val="000000"/>
            </a:solidFill>
            <a:miter lim="800000"/>
            <a:headEnd/>
            <a:tailEnd/>
          </a:ln>
        </p:spPr>
      </p:sp>
      <p:sp>
        <p:nvSpPr>
          <p:cNvPr id="1546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4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B5482E2-127B-46CC-A901-F11277ACF686}" type="slidenum">
              <a:rPr lang="en-US">
                <a:cs typeface="Arial" charset="0"/>
              </a:rPr>
              <a:pPr fontAlgn="base">
                <a:spcBef>
                  <a:spcPct val="0"/>
                </a:spcBef>
                <a:spcAft>
                  <a:spcPct val="0"/>
                </a:spcAft>
              </a:pPr>
              <a:t>68</a:t>
            </a:fld>
            <a:endParaRPr lang="en-US">
              <a:cs typeface="Arial" charset="0"/>
            </a:endParaRPr>
          </a:p>
        </p:txBody>
      </p:sp>
    </p:spTree>
    <p:extLst>
      <p:ext uri="{BB962C8B-B14F-4D97-AF65-F5344CB8AC3E}">
        <p14:creationId xmlns:p14="http://schemas.microsoft.com/office/powerpoint/2010/main" val="10804776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p:cNvSpPr>
            <a:spLocks noGrp="1" noRot="1" noChangeAspect="1"/>
          </p:cNvSpPr>
          <p:nvPr>
            <p:ph type="sldImg"/>
          </p:nvPr>
        </p:nvSpPr>
        <p:spPr bwMode="auto">
          <a:noFill/>
          <a:ln>
            <a:solidFill>
              <a:srgbClr val="000000"/>
            </a:solidFill>
            <a:miter lim="800000"/>
            <a:headEnd/>
            <a:tailEnd/>
          </a:ln>
        </p:spPr>
      </p:sp>
      <p:sp>
        <p:nvSpPr>
          <p:cNvPr id="156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6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8AB928-E604-4B7C-80DC-4C3EBA942042}" type="slidenum">
              <a:rPr lang="en-US">
                <a:cs typeface="Arial" charset="0"/>
              </a:rPr>
              <a:pPr fontAlgn="base">
                <a:spcBef>
                  <a:spcPct val="0"/>
                </a:spcBef>
                <a:spcAft>
                  <a:spcPct val="0"/>
                </a:spcAft>
              </a:pPr>
              <a:t>69</a:t>
            </a:fld>
            <a:endParaRPr lang="en-US">
              <a:cs typeface="Arial" charset="0"/>
            </a:endParaRPr>
          </a:p>
        </p:txBody>
      </p:sp>
    </p:spTree>
    <p:extLst>
      <p:ext uri="{BB962C8B-B14F-4D97-AF65-F5344CB8AC3E}">
        <p14:creationId xmlns:p14="http://schemas.microsoft.com/office/powerpoint/2010/main" val="1699920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C53F588-1480-484B-86CF-1F094F6910C6}" type="slidenum">
              <a:rPr lang="en-US">
                <a:cs typeface="Arial" charset="0"/>
              </a:rPr>
              <a:pPr fontAlgn="base">
                <a:spcBef>
                  <a:spcPct val="0"/>
                </a:spcBef>
                <a:spcAft>
                  <a:spcPct val="0"/>
                </a:spcAft>
              </a:pPr>
              <a:t>7</a:t>
            </a:fld>
            <a:endParaRPr lang="en-US">
              <a:cs typeface="Arial" charset="0"/>
            </a:endParaRPr>
          </a:p>
        </p:txBody>
      </p:sp>
    </p:spTree>
    <p:extLst>
      <p:ext uri="{BB962C8B-B14F-4D97-AF65-F5344CB8AC3E}">
        <p14:creationId xmlns:p14="http://schemas.microsoft.com/office/powerpoint/2010/main" val="369776510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Slide Image Placeholder 1"/>
          <p:cNvSpPr>
            <a:spLocks noGrp="1" noRot="1" noChangeAspect="1"/>
          </p:cNvSpPr>
          <p:nvPr>
            <p:ph type="sldImg"/>
          </p:nvPr>
        </p:nvSpPr>
        <p:spPr bwMode="auto">
          <a:noFill/>
          <a:ln>
            <a:solidFill>
              <a:srgbClr val="000000"/>
            </a:solidFill>
            <a:miter lim="800000"/>
            <a:headEnd/>
            <a:tailEnd/>
          </a:ln>
        </p:spPr>
      </p:sp>
      <p:sp>
        <p:nvSpPr>
          <p:cNvPr id="158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58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CE0976-F558-4C77-AB22-8ACD4B597604}" type="slidenum">
              <a:rPr lang="en-US">
                <a:cs typeface="Arial" charset="0"/>
              </a:rPr>
              <a:pPr fontAlgn="base">
                <a:spcBef>
                  <a:spcPct val="0"/>
                </a:spcBef>
                <a:spcAft>
                  <a:spcPct val="0"/>
                </a:spcAft>
              </a:pPr>
              <a:t>70</a:t>
            </a:fld>
            <a:endParaRPr lang="en-US">
              <a:cs typeface="Arial" charset="0"/>
            </a:endParaRPr>
          </a:p>
        </p:txBody>
      </p:sp>
    </p:spTree>
    <p:extLst>
      <p:ext uri="{BB962C8B-B14F-4D97-AF65-F5344CB8AC3E}">
        <p14:creationId xmlns:p14="http://schemas.microsoft.com/office/powerpoint/2010/main" val="28247167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Slide Image Placeholder 1"/>
          <p:cNvSpPr>
            <a:spLocks noGrp="1" noRot="1" noChangeAspect="1"/>
          </p:cNvSpPr>
          <p:nvPr>
            <p:ph type="sldImg"/>
          </p:nvPr>
        </p:nvSpPr>
        <p:spPr bwMode="auto">
          <a:noFill/>
          <a:ln>
            <a:solidFill>
              <a:srgbClr val="000000"/>
            </a:solidFill>
            <a:miter lim="800000"/>
            <a:headEnd/>
            <a:tailEnd/>
          </a:ln>
        </p:spPr>
      </p:sp>
      <p:sp>
        <p:nvSpPr>
          <p:cNvPr id="160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0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AEFBDD-5B8B-463A-8813-EB8C3C2D5BBE}" type="slidenum">
              <a:rPr lang="en-US">
                <a:cs typeface="Arial" charset="0"/>
              </a:rPr>
              <a:pPr fontAlgn="base">
                <a:spcBef>
                  <a:spcPct val="0"/>
                </a:spcBef>
                <a:spcAft>
                  <a:spcPct val="0"/>
                </a:spcAft>
              </a:pPr>
              <a:t>71</a:t>
            </a:fld>
            <a:endParaRPr lang="en-US">
              <a:cs typeface="Arial" charset="0"/>
            </a:endParaRPr>
          </a:p>
        </p:txBody>
      </p:sp>
    </p:spTree>
    <p:extLst>
      <p:ext uri="{BB962C8B-B14F-4D97-AF65-F5344CB8AC3E}">
        <p14:creationId xmlns:p14="http://schemas.microsoft.com/office/powerpoint/2010/main" val="163804626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p:cNvSpPr>
            <a:spLocks noGrp="1" noRot="1" noChangeAspect="1"/>
          </p:cNvSpPr>
          <p:nvPr>
            <p:ph type="sldImg"/>
          </p:nvPr>
        </p:nvSpPr>
        <p:spPr bwMode="auto">
          <a:noFill/>
          <a:ln>
            <a:solidFill>
              <a:srgbClr val="000000"/>
            </a:solidFill>
            <a:miter lim="800000"/>
            <a:headEnd/>
            <a:tailEnd/>
          </a:ln>
        </p:spPr>
      </p:sp>
      <p:sp>
        <p:nvSpPr>
          <p:cNvPr id="162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2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10FBBC5-761B-4621-B401-458ED9FAC553}" type="slidenum">
              <a:rPr lang="en-US">
                <a:cs typeface="Arial" charset="0"/>
              </a:rPr>
              <a:pPr fontAlgn="base">
                <a:spcBef>
                  <a:spcPct val="0"/>
                </a:spcBef>
                <a:spcAft>
                  <a:spcPct val="0"/>
                </a:spcAft>
              </a:pPr>
              <a:t>72</a:t>
            </a:fld>
            <a:endParaRPr lang="en-US">
              <a:cs typeface="Arial" charset="0"/>
            </a:endParaRPr>
          </a:p>
        </p:txBody>
      </p:sp>
    </p:spTree>
    <p:extLst>
      <p:ext uri="{BB962C8B-B14F-4D97-AF65-F5344CB8AC3E}">
        <p14:creationId xmlns:p14="http://schemas.microsoft.com/office/powerpoint/2010/main" val="248962402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Slide Image Placeholder 1"/>
          <p:cNvSpPr>
            <a:spLocks noGrp="1" noRot="1" noChangeAspect="1"/>
          </p:cNvSpPr>
          <p:nvPr>
            <p:ph type="sldImg"/>
          </p:nvPr>
        </p:nvSpPr>
        <p:spPr bwMode="auto">
          <a:noFill/>
          <a:ln>
            <a:solidFill>
              <a:srgbClr val="000000"/>
            </a:solidFill>
            <a:miter lim="800000"/>
            <a:headEnd/>
            <a:tailEnd/>
          </a:ln>
        </p:spPr>
      </p:sp>
      <p:sp>
        <p:nvSpPr>
          <p:cNvPr id="164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4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318F53-80CB-4F02-A199-21C160697441}" type="slidenum">
              <a:rPr lang="en-US">
                <a:cs typeface="Arial" charset="0"/>
              </a:rPr>
              <a:pPr fontAlgn="base">
                <a:spcBef>
                  <a:spcPct val="0"/>
                </a:spcBef>
                <a:spcAft>
                  <a:spcPct val="0"/>
                </a:spcAft>
              </a:pPr>
              <a:t>73</a:t>
            </a:fld>
            <a:endParaRPr lang="en-US">
              <a:cs typeface="Arial" charset="0"/>
            </a:endParaRPr>
          </a:p>
        </p:txBody>
      </p:sp>
    </p:spTree>
    <p:extLst>
      <p:ext uri="{BB962C8B-B14F-4D97-AF65-F5344CB8AC3E}">
        <p14:creationId xmlns:p14="http://schemas.microsoft.com/office/powerpoint/2010/main" val="204768884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Slide Image Placeholder 1"/>
          <p:cNvSpPr>
            <a:spLocks noGrp="1" noRot="1" noChangeAspect="1"/>
          </p:cNvSpPr>
          <p:nvPr>
            <p:ph type="sldImg"/>
          </p:nvPr>
        </p:nvSpPr>
        <p:spPr bwMode="auto">
          <a:noFill/>
          <a:ln>
            <a:solidFill>
              <a:srgbClr val="000000"/>
            </a:solidFill>
            <a:miter lim="800000"/>
            <a:headEnd/>
            <a:tailEnd/>
          </a:ln>
        </p:spPr>
      </p:sp>
      <p:sp>
        <p:nvSpPr>
          <p:cNvPr id="166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6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E4A1628-7BA9-4292-B8CC-F3EBBE2FBFBE}" type="slidenum">
              <a:rPr lang="en-US">
                <a:cs typeface="Arial" charset="0"/>
              </a:rPr>
              <a:pPr fontAlgn="base">
                <a:spcBef>
                  <a:spcPct val="0"/>
                </a:spcBef>
                <a:spcAft>
                  <a:spcPct val="0"/>
                </a:spcAft>
              </a:pPr>
              <a:t>74</a:t>
            </a:fld>
            <a:endParaRPr lang="en-US">
              <a:cs typeface="Arial" charset="0"/>
            </a:endParaRPr>
          </a:p>
        </p:txBody>
      </p:sp>
    </p:spTree>
    <p:extLst>
      <p:ext uri="{BB962C8B-B14F-4D97-AF65-F5344CB8AC3E}">
        <p14:creationId xmlns:p14="http://schemas.microsoft.com/office/powerpoint/2010/main" val="324997041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Slide Image Placeholder 1"/>
          <p:cNvSpPr>
            <a:spLocks noGrp="1" noRot="1" noChangeAspect="1"/>
          </p:cNvSpPr>
          <p:nvPr>
            <p:ph type="sldImg"/>
          </p:nvPr>
        </p:nvSpPr>
        <p:spPr bwMode="auto">
          <a:noFill/>
          <a:ln>
            <a:solidFill>
              <a:srgbClr val="000000"/>
            </a:solidFill>
            <a:miter lim="800000"/>
            <a:headEnd/>
            <a:tailEnd/>
          </a:ln>
        </p:spPr>
      </p:sp>
      <p:sp>
        <p:nvSpPr>
          <p:cNvPr id="168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8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13B8748-7E91-4D84-AD55-13815FF1F626}" type="slidenum">
              <a:rPr lang="en-US">
                <a:cs typeface="Arial" charset="0"/>
              </a:rPr>
              <a:pPr fontAlgn="base">
                <a:spcBef>
                  <a:spcPct val="0"/>
                </a:spcBef>
                <a:spcAft>
                  <a:spcPct val="0"/>
                </a:spcAft>
              </a:pPr>
              <a:t>75</a:t>
            </a:fld>
            <a:endParaRPr lang="en-US">
              <a:cs typeface="Arial" charset="0"/>
            </a:endParaRPr>
          </a:p>
        </p:txBody>
      </p:sp>
    </p:spTree>
    <p:extLst>
      <p:ext uri="{BB962C8B-B14F-4D97-AF65-F5344CB8AC3E}">
        <p14:creationId xmlns:p14="http://schemas.microsoft.com/office/powerpoint/2010/main" val="7216178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Slide Image Placeholder 1"/>
          <p:cNvSpPr>
            <a:spLocks noGrp="1" noRot="1" noChangeAspect="1"/>
          </p:cNvSpPr>
          <p:nvPr>
            <p:ph type="sldImg"/>
          </p:nvPr>
        </p:nvSpPr>
        <p:spPr bwMode="auto">
          <a:noFill/>
          <a:ln>
            <a:solidFill>
              <a:srgbClr val="000000"/>
            </a:solidFill>
            <a:miter lim="800000"/>
            <a:headEnd/>
            <a:tailEnd/>
          </a:ln>
        </p:spPr>
      </p:sp>
      <p:sp>
        <p:nvSpPr>
          <p:cNvPr id="171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1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D6F960-ECF9-4228-B6CA-74B778F46C0A}" type="slidenum">
              <a:rPr lang="en-US">
                <a:cs typeface="Arial" charset="0"/>
              </a:rPr>
              <a:pPr fontAlgn="base">
                <a:spcBef>
                  <a:spcPct val="0"/>
                </a:spcBef>
                <a:spcAft>
                  <a:spcPct val="0"/>
                </a:spcAft>
              </a:pPr>
              <a:t>76</a:t>
            </a:fld>
            <a:endParaRPr lang="en-US">
              <a:cs typeface="Arial" charset="0"/>
            </a:endParaRPr>
          </a:p>
        </p:txBody>
      </p:sp>
    </p:spTree>
    <p:extLst>
      <p:ext uri="{BB962C8B-B14F-4D97-AF65-F5344CB8AC3E}">
        <p14:creationId xmlns:p14="http://schemas.microsoft.com/office/powerpoint/2010/main" val="21522961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Slide Image Placeholder 1"/>
          <p:cNvSpPr>
            <a:spLocks noGrp="1" noRot="1" noChangeAspect="1"/>
          </p:cNvSpPr>
          <p:nvPr>
            <p:ph type="sldImg"/>
          </p:nvPr>
        </p:nvSpPr>
        <p:spPr bwMode="auto">
          <a:noFill/>
          <a:ln>
            <a:solidFill>
              <a:srgbClr val="000000"/>
            </a:solidFill>
            <a:miter lim="800000"/>
            <a:headEnd/>
            <a:tailEnd/>
          </a:ln>
        </p:spPr>
      </p:sp>
      <p:sp>
        <p:nvSpPr>
          <p:cNvPr id="173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3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930020-855E-4936-A331-DB2532425E9F}" type="slidenum">
              <a:rPr lang="en-US">
                <a:cs typeface="Arial" charset="0"/>
              </a:rPr>
              <a:pPr fontAlgn="base">
                <a:spcBef>
                  <a:spcPct val="0"/>
                </a:spcBef>
                <a:spcAft>
                  <a:spcPct val="0"/>
                </a:spcAft>
              </a:pPr>
              <a:t>77</a:t>
            </a:fld>
            <a:endParaRPr lang="en-US">
              <a:cs typeface="Arial" charset="0"/>
            </a:endParaRPr>
          </a:p>
        </p:txBody>
      </p:sp>
    </p:spTree>
    <p:extLst>
      <p:ext uri="{BB962C8B-B14F-4D97-AF65-F5344CB8AC3E}">
        <p14:creationId xmlns:p14="http://schemas.microsoft.com/office/powerpoint/2010/main" val="9066343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Slide Image Placeholder 1"/>
          <p:cNvSpPr>
            <a:spLocks noGrp="1" noRot="1" noChangeAspect="1"/>
          </p:cNvSpPr>
          <p:nvPr>
            <p:ph type="sldImg"/>
          </p:nvPr>
        </p:nvSpPr>
        <p:spPr bwMode="auto">
          <a:noFill/>
          <a:ln>
            <a:solidFill>
              <a:srgbClr val="000000"/>
            </a:solidFill>
            <a:miter lim="800000"/>
            <a:headEnd/>
            <a:tailEnd/>
          </a:ln>
        </p:spPr>
      </p:sp>
      <p:sp>
        <p:nvSpPr>
          <p:cNvPr id="175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5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DBE2DA-E71D-4CA1-8E57-AB4E9ADE115F}" type="slidenum">
              <a:rPr lang="en-US">
                <a:cs typeface="Arial" charset="0"/>
              </a:rPr>
              <a:pPr fontAlgn="base">
                <a:spcBef>
                  <a:spcPct val="0"/>
                </a:spcBef>
                <a:spcAft>
                  <a:spcPct val="0"/>
                </a:spcAft>
              </a:pPr>
              <a:t>78</a:t>
            </a:fld>
            <a:endParaRPr lang="en-US">
              <a:cs typeface="Arial" charset="0"/>
            </a:endParaRPr>
          </a:p>
        </p:txBody>
      </p:sp>
    </p:spTree>
    <p:extLst>
      <p:ext uri="{BB962C8B-B14F-4D97-AF65-F5344CB8AC3E}">
        <p14:creationId xmlns:p14="http://schemas.microsoft.com/office/powerpoint/2010/main" val="42192280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Slide Image Placeholder 1"/>
          <p:cNvSpPr>
            <a:spLocks noGrp="1" noRot="1" noChangeAspect="1"/>
          </p:cNvSpPr>
          <p:nvPr>
            <p:ph type="sldImg"/>
          </p:nvPr>
        </p:nvSpPr>
        <p:spPr bwMode="auto">
          <a:noFill/>
          <a:ln>
            <a:solidFill>
              <a:srgbClr val="000000"/>
            </a:solidFill>
            <a:miter lim="800000"/>
            <a:headEnd/>
            <a:tailEnd/>
          </a:ln>
        </p:spPr>
      </p:sp>
      <p:sp>
        <p:nvSpPr>
          <p:cNvPr id="177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7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D2C1BE-72F6-4788-A079-9A2341607D6D}" type="slidenum">
              <a:rPr lang="en-US">
                <a:cs typeface="Arial" charset="0"/>
              </a:rPr>
              <a:pPr fontAlgn="base">
                <a:spcBef>
                  <a:spcPct val="0"/>
                </a:spcBef>
                <a:spcAft>
                  <a:spcPct val="0"/>
                </a:spcAft>
              </a:pPr>
              <a:t>79</a:t>
            </a:fld>
            <a:endParaRPr lang="en-US">
              <a:cs typeface="Arial" charset="0"/>
            </a:endParaRPr>
          </a:p>
        </p:txBody>
      </p:sp>
    </p:spTree>
    <p:extLst>
      <p:ext uri="{BB962C8B-B14F-4D97-AF65-F5344CB8AC3E}">
        <p14:creationId xmlns:p14="http://schemas.microsoft.com/office/powerpoint/2010/main" val="1098495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3A7465-6A88-460A-B107-FEE7AF72AC33}" type="slidenum">
              <a:rPr lang="en-US">
                <a:cs typeface="Arial" charset="0"/>
              </a:rPr>
              <a:pPr fontAlgn="base">
                <a:spcBef>
                  <a:spcPct val="0"/>
                </a:spcBef>
                <a:spcAft>
                  <a:spcPct val="0"/>
                </a:spcAft>
              </a:pPr>
              <a:t>8</a:t>
            </a:fld>
            <a:endParaRPr lang="en-US">
              <a:cs typeface="Arial" charset="0"/>
            </a:endParaRPr>
          </a:p>
        </p:txBody>
      </p:sp>
    </p:spTree>
    <p:extLst>
      <p:ext uri="{BB962C8B-B14F-4D97-AF65-F5344CB8AC3E}">
        <p14:creationId xmlns:p14="http://schemas.microsoft.com/office/powerpoint/2010/main" val="274903365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Slide Image Placeholder 1"/>
          <p:cNvSpPr>
            <a:spLocks noGrp="1" noRot="1" noChangeAspect="1"/>
          </p:cNvSpPr>
          <p:nvPr>
            <p:ph type="sldImg"/>
          </p:nvPr>
        </p:nvSpPr>
        <p:spPr bwMode="auto">
          <a:noFill/>
          <a:ln>
            <a:solidFill>
              <a:srgbClr val="000000"/>
            </a:solidFill>
            <a:miter lim="800000"/>
            <a:headEnd/>
            <a:tailEnd/>
          </a:ln>
        </p:spPr>
      </p:sp>
      <p:sp>
        <p:nvSpPr>
          <p:cNvPr id="179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79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6D1470-6FE2-4F15-B720-31FDB7620558}" type="slidenum">
              <a:rPr lang="en-US">
                <a:cs typeface="Arial" charset="0"/>
              </a:rPr>
              <a:pPr fontAlgn="base">
                <a:spcBef>
                  <a:spcPct val="0"/>
                </a:spcBef>
                <a:spcAft>
                  <a:spcPct val="0"/>
                </a:spcAft>
              </a:pPr>
              <a:t>80</a:t>
            </a:fld>
            <a:endParaRPr lang="en-US">
              <a:cs typeface="Arial" charset="0"/>
            </a:endParaRPr>
          </a:p>
        </p:txBody>
      </p:sp>
    </p:spTree>
    <p:extLst>
      <p:ext uri="{BB962C8B-B14F-4D97-AF65-F5344CB8AC3E}">
        <p14:creationId xmlns:p14="http://schemas.microsoft.com/office/powerpoint/2010/main" val="30882702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p:cNvSpPr>
            <a:spLocks noGrp="1" noRot="1" noChangeAspect="1"/>
          </p:cNvSpPr>
          <p:nvPr>
            <p:ph type="sldImg"/>
          </p:nvPr>
        </p:nvSpPr>
        <p:spPr bwMode="auto">
          <a:noFill/>
          <a:ln>
            <a:solidFill>
              <a:srgbClr val="000000"/>
            </a:solidFill>
            <a:miter lim="800000"/>
            <a:headEnd/>
            <a:tailEnd/>
          </a:ln>
        </p:spPr>
      </p:sp>
      <p:sp>
        <p:nvSpPr>
          <p:cNvPr id="181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1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B4E940-48DA-4F10-B9C1-773D7AB282D5}" type="slidenum">
              <a:rPr lang="en-US">
                <a:cs typeface="Arial" charset="0"/>
              </a:rPr>
              <a:pPr fontAlgn="base">
                <a:spcBef>
                  <a:spcPct val="0"/>
                </a:spcBef>
                <a:spcAft>
                  <a:spcPct val="0"/>
                </a:spcAft>
              </a:pPr>
              <a:t>81</a:t>
            </a:fld>
            <a:endParaRPr lang="en-US">
              <a:cs typeface="Arial" charset="0"/>
            </a:endParaRPr>
          </a:p>
        </p:txBody>
      </p:sp>
    </p:spTree>
    <p:extLst>
      <p:ext uri="{BB962C8B-B14F-4D97-AF65-F5344CB8AC3E}">
        <p14:creationId xmlns:p14="http://schemas.microsoft.com/office/powerpoint/2010/main" val="402820786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Slide Image Placeholder 1"/>
          <p:cNvSpPr>
            <a:spLocks noGrp="1" noRot="1" noChangeAspect="1"/>
          </p:cNvSpPr>
          <p:nvPr>
            <p:ph type="sldImg"/>
          </p:nvPr>
        </p:nvSpPr>
        <p:spPr bwMode="auto">
          <a:noFill/>
          <a:ln>
            <a:solidFill>
              <a:srgbClr val="000000"/>
            </a:solidFill>
            <a:miter lim="800000"/>
            <a:headEnd/>
            <a:tailEnd/>
          </a:ln>
        </p:spPr>
      </p:sp>
      <p:sp>
        <p:nvSpPr>
          <p:cNvPr id="183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3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84C18C6-158E-452A-B8F2-6B03215EA2FC}" type="slidenum">
              <a:rPr lang="en-US">
                <a:cs typeface="Arial" charset="0"/>
              </a:rPr>
              <a:pPr fontAlgn="base">
                <a:spcBef>
                  <a:spcPct val="0"/>
                </a:spcBef>
                <a:spcAft>
                  <a:spcPct val="0"/>
                </a:spcAft>
              </a:pPr>
              <a:t>82</a:t>
            </a:fld>
            <a:endParaRPr lang="en-US">
              <a:cs typeface="Arial" charset="0"/>
            </a:endParaRPr>
          </a:p>
        </p:txBody>
      </p:sp>
    </p:spTree>
    <p:extLst>
      <p:ext uri="{BB962C8B-B14F-4D97-AF65-F5344CB8AC3E}">
        <p14:creationId xmlns:p14="http://schemas.microsoft.com/office/powerpoint/2010/main" val="372091102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Slide Image Placeholder 1"/>
          <p:cNvSpPr>
            <a:spLocks noGrp="1" noRot="1" noChangeAspect="1"/>
          </p:cNvSpPr>
          <p:nvPr>
            <p:ph type="sldImg"/>
          </p:nvPr>
        </p:nvSpPr>
        <p:spPr bwMode="auto">
          <a:noFill/>
          <a:ln>
            <a:solidFill>
              <a:srgbClr val="000000"/>
            </a:solidFill>
            <a:miter lim="800000"/>
            <a:headEnd/>
            <a:tailEnd/>
          </a:ln>
        </p:spPr>
      </p:sp>
      <p:sp>
        <p:nvSpPr>
          <p:cNvPr id="185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5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6B59247-17B0-4E77-AC98-5A579B888C1E}" type="slidenum">
              <a:rPr lang="en-US">
                <a:cs typeface="Arial" charset="0"/>
              </a:rPr>
              <a:pPr fontAlgn="base">
                <a:spcBef>
                  <a:spcPct val="0"/>
                </a:spcBef>
                <a:spcAft>
                  <a:spcPct val="0"/>
                </a:spcAft>
              </a:pPr>
              <a:t>83</a:t>
            </a:fld>
            <a:endParaRPr lang="en-US">
              <a:cs typeface="Arial" charset="0"/>
            </a:endParaRPr>
          </a:p>
        </p:txBody>
      </p:sp>
    </p:spTree>
    <p:extLst>
      <p:ext uri="{BB962C8B-B14F-4D97-AF65-F5344CB8AC3E}">
        <p14:creationId xmlns:p14="http://schemas.microsoft.com/office/powerpoint/2010/main" val="175208398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Slide Image Placeholder 1"/>
          <p:cNvSpPr>
            <a:spLocks noGrp="1" noRot="1" noChangeAspect="1"/>
          </p:cNvSpPr>
          <p:nvPr>
            <p:ph type="sldImg"/>
          </p:nvPr>
        </p:nvSpPr>
        <p:spPr bwMode="auto">
          <a:noFill/>
          <a:ln>
            <a:solidFill>
              <a:srgbClr val="000000"/>
            </a:solidFill>
            <a:miter lim="800000"/>
            <a:headEnd/>
            <a:tailEnd/>
          </a:ln>
        </p:spPr>
      </p:sp>
      <p:sp>
        <p:nvSpPr>
          <p:cNvPr id="187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7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29B7675-78B8-4573-811F-34C332115048}" type="slidenum">
              <a:rPr lang="en-US">
                <a:cs typeface="Arial" charset="0"/>
              </a:rPr>
              <a:pPr fontAlgn="base">
                <a:spcBef>
                  <a:spcPct val="0"/>
                </a:spcBef>
                <a:spcAft>
                  <a:spcPct val="0"/>
                </a:spcAft>
              </a:pPr>
              <a:t>84</a:t>
            </a:fld>
            <a:endParaRPr lang="en-US">
              <a:cs typeface="Arial" charset="0"/>
            </a:endParaRPr>
          </a:p>
        </p:txBody>
      </p:sp>
    </p:spTree>
    <p:extLst>
      <p:ext uri="{BB962C8B-B14F-4D97-AF65-F5344CB8AC3E}">
        <p14:creationId xmlns:p14="http://schemas.microsoft.com/office/powerpoint/2010/main" val="35629795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Slide Image Placeholder 1"/>
          <p:cNvSpPr>
            <a:spLocks noGrp="1" noRot="1" noChangeAspect="1"/>
          </p:cNvSpPr>
          <p:nvPr>
            <p:ph type="sldImg"/>
          </p:nvPr>
        </p:nvSpPr>
        <p:spPr bwMode="auto">
          <a:noFill/>
          <a:ln>
            <a:solidFill>
              <a:srgbClr val="000000"/>
            </a:solidFill>
            <a:miter lim="800000"/>
            <a:headEnd/>
            <a:tailEnd/>
          </a:ln>
        </p:spPr>
      </p:sp>
      <p:sp>
        <p:nvSpPr>
          <p:cNvPr id="189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9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3CB763-D62A-4A71-9AF0-39F0A5E0FF96}" type="slidenum">
              <a:rPr lang="en-US">
                <a:cs typeface="Arial" charset="0"/>
              </a:rPr>
              <a:pPr fontAlgn="base">
                <a:spcBef>
                  <a:spcPct val="0"/>
                </a:spcBef>
                <a:spcAft>
                  <a:spcPct val="0"/>
                </a:spcAft>
              </a:pPr>
              <a:t>85</a:t>
            </a:fld>
            <a:endParaRPr lang="en-US">
              <a:cs typeface="Arial" charset="0"/>
            </a:endParaRPr>
          </a:p>
        </p:txBody>
      </p:sp>
    </p:spTree>
    <p:extLst>
      <p:ext uri="{BB962C8B-B14F-4D97-AF65-F5344CB8AC3E}">
        <p14:creationId xmlns:p14="http://schemas.microsoft.com/office/powerpoint/2010/main" val="5383564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Slide Image Placeholder 1"/>
          <p:cNvSpPr>
            <a:spLocks noGrp="1" noRot="1" noChangeAspect="1"/>
          </p:cNvSpPr>
          <p:nvPr>
            <p:ph type="sldImg"/>
          </p:nvPr>
        </p:nvSpPr>
        <p:spPr bwMode="auto">
          <a:noFill/>
          <a:ln>
            <a:solidFill>
              <a:srgbClr val="000000"/>
            </a:solidFill>
            <a:miter lim="800000"/>
            <a:headEnd/>
            <a:tailEnd/>
          </a:ln>
        </p:spPr>
      </p:sp>
      <p:sp>
        <p:nvSpPr>
          <p:cNvPr id="191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1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F3DD41-CC5E-419E-9267-079EC8ABEF45}" type="slidenum">
              <a:rPr lang="en-US">
                <a:cs typeface="Arial" charset="0"/>
              </a:rPr>
              <a:pPr fontAlgn="base">
                <a:spcBef>
                  <a:spcPct val="0"/>
                </a:spcBef>
                <a:spcAft>
                  <a:spcPct val="0"/>
                </a:spcAft>
              </a:pPr>
              <a:t>86</a:t>
            </a:fld>
            <a:endParaRPr lang="en-US">
              <a:cs typeface="Arial" charset="0"/>
            </a:endParaRPr>
          </a:p>
        </p:txBody>
      </p:sp>
    </p:spTree>
    <p:extLst>
      <p:ext uri="{BB962C8B-B14F-4D97-AF65-F5344CB8AC3E}">
        <p14:creationId xmlns:p14="http://schemas.microsoft.com/office/powerpoint/2010/main" val="60839956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p:cNvSpPr>
          <p:nvPr>
            <p:ph type="sldImg"/>
          </p:nvPr>
        </p:nvSpPr>
        <p:spPr bwMode="auto">
          <a:noFill/>
          <a:ln>
            <a:solidFill>
              <a:srgbClr val="000000"/>
            </a:solidFill>
            <a:miter lim="800000"/>
            <a:headEnd/>
            <a:tailEnd/>
          </a:ln>
        </p:spPr>
      </p:sp>
      <p:sp>
        <p:nvSpPr>
          <p:cNvPr id="193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3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948E6B-6290-4276-82DF-9005B42CF122}" type="slidenum">
              <a:rPr lang="en-US">
                <a:cs typeface="Arial" charset="0"/>
              </a:rPr>
              <a:pPr fontAlgn="base">
                <a:spcBef>
                  <a:spcPct val="0"/>
                </a:spcBef>
                <a:spcAft>
                  <a:spcPct val="0"/>
                </a:spcAft>
              </a:pPr>
              <a:t>87</a:t>
            </a:fld>
            <a:endParaRPr lang="en-US">
              <a:cs typeface="Arial" charset="0"/>
            </a:endParaRPr>
          </a:p>
        </p:txBody>
      </p:sp>
    </p:spTree>
    <p:extLst>
      <p:ext uri="{BB962C8B-B14F-4D97-AF65-F5344CB8AC3E}">
        <p14:creationId xmlns:p14="http://schemas.microsoft.com/office/powerpoint/2010/main" val="424788122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Slide Image Placeholder 1"/>
          <p:cNvSpPr>
            <a:spLocks noGrp="1" noRot="1" noChangeAspect="1"/>
          </p:cNvSpPr>
          <p:nvPr>
            <p:ph type="sldImg"/>
          </p:nvPr>
        </p:nvSpPr>
        <p:spPr bwMode="auto">
          <a:noFill/>
          <a:ln>
            <a:solidFill>
              <a:srgbClr val="000000"/>
            </a:solidFill>
            <a:miter lim="800000"/>
            <a:headEnd/>
            <a:tailEnd/>
          </a:ln>
        </p:spPr>
      </p:sp>
      <p:sp>
        <p:nvSpPr>
          <p:cNvPr id="195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5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41C1D7-CB9E-48FB-9341-264609F7411D}" type="slidenum">
              <a:rPr lang="en-US">
                <a:cs typeface="Arial" charset="0"/>
              </a:rPr>
              <a:pPr fontAlgn="base">
                <a:spcBef>
                  <a:spcPct val="0"/>
                </a:spcBef>
                <a:spcAft>
                  <a:spcPct val="0"/>
                </a:spcAft>
              </a:pPr>
              <a:t>88</a:t>
            </a:fld>
            <a:endParaRPr lang="en-US">
              <a:cs typeface="Arial" charset="0"/>
            </a:endParaRPr>
          </a:p>
        </p:txBody>
      </p:sp>
    </p:spTree>
    <p:extLst>
      <p:ext uri="{BB962C8B-B14F-4D97-AF65-F5344CB8AC3E}">
        <p14:creationId xmlns:p14="http://schemas.microsoft.com/office/powerpoint/2010/main" val="29565002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Slide Image Placeholder 1"/>
          <p:cNvSpPr>
            <a:spLocks noGrp="1" noRot="1" noChangeAspect="1"/>
          </p:cNvSpPr>
          <p:nvPr>
            <p:ph type="sldImg"/>
          </p:nvPr>
        </p:nvSpPr>
        <p:spPr bwMode="auto">
          <a:noFill/>
          <a:ln>
            <a:solidFill>
              <a:srgbClr val="000000"/>
            </a:solidFill>
            <a:miter lim="800000"/>
            <a:headEnd/>
            <a:tailEnd/>
          </a:ln>
        </p:spPr>
      </p:sp>
      <p:sp>
        <p:nvSpPr>
          <p:cNvPr id="197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7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72B8AE0-8706-4888-AFE2-E37BCEF377E4}" type="slidenum">
              <a:rPr lang="en-US">
                <a:cs typeface="Arial" charset="0"/>
              </a:rPr>
              <a:pPr fontAlgn="base">
                <a:spcBef>
                  <a:spcPct val="0"/>
                </a:spcBef>
                <a:spcAft>
                  <a:spcPct val="0"/>
                </a:spcAft>
              </a:pPr>
              <a:t>89</a:t>
            </a:fld>
            <a:endParaRPr lang="en-US">
              <a:cs typeface="Arial" charset="0"/>
            </a:endParaRPr>
          </a:p>
        </p:txBody>
      </p:sp>
    </p:spTree>
    <p:extLst>
      <p:ext uri="{BB962C8B-B14F-4D97-AF65-F5344CB8AC3E}">
        <p14:creationId xmlns:p14="http://schemas.microsoft.com/office/powerpoint/2010/main" val="4019165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B16972-3612-47F3-B38E-3551493BE753}" type="slidenum">
              <a:rPr lang="en-US">
                <a:cs typeface="Arial" charset="0"/>
              </a:rPr>
              <a:pPr fontAlgn="base">
                <a:spcBef>
                  <a:spcPct val="0"/>
                </a:spcBef>
                <a:spcAft>
                  <a:spcPct val="0"/>
                </a:spcAft>
              </a:pPr>
              <a:t>9</a:t>
            </a:fld>
            <a:endParaRPr lang="en-US">
              <a:cs typeface="Arial" charset="0"/>
            </a:endParaRPr>
          </a:p>
        </p:txBody>
      </p:sp>
    </p:spTree>
    <p:extLst>
      <p:ext uri="{BB962C8B-B14F-4D97-AF65-F5344CB8AC3E}">
        <p14:creationId xmlns:p14="http://schemas.microsoft.com/office/powerpoint/2010/main" val="48380755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Slide Image Placeholder 1"/>
          <p:cNvSpPr>
            <a:spLocks noGrp="1" noRot="1" noChangeAspect="1"/>
          </p:cNvSpPr>
          <p:nvPr>
            <p:ph type="sldImg"/>
          </p:nvPr>
        </p:nvSpPr>
        <p:spPr bwMode="auto">
          <a:noFill/>
          <a:ln>
            <a:solidFill>
              <a:srgbClr val="000000"/>
            </a:solidFill>
            <a:miter lim="800000"/>
            <a:headEnd/>
            <a:tailEnd/>
          </a:ln>
        </p:spPr>
      </p:sp>
      <p:sp>
        <p:nvSpPr>
          <p:cNvPr id="199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9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C4FF9D-3E50-483C-B8E8-689A5465CCA7}" type="slidenum">
              <a:rPr lang="en-US">
                <a:cs typeface="Arial" charset="0"/>
              </a:rPr>
              <a:pPr fontAlgn="base">
                <a:spcBef>
                  <a:spcPct val="0"/>
                </a:spcBef>
                <a:spcAft>
                  <a:spcPct val="0"/>
                </a:spcAft>
              </a:pPr>
              <a:t>90</a:t>
            </a:fld>
            <a:endParaRPr lang="en-US">
              <a:cs typeface="Arial" charset="0"/>
            </a:endParaRPr>
          </a:p>
        </p:txBody>
      </p:sp>
    </p:spTree>
    <p:extLst>
      <p:ext uri="{BB962C8B-B14F-4D97-AF65-F5344CB8AC3E}">
        <p14:creationId xmlns:p14="http://schemas.microsoft.com/office/powerpoint/2010/main" val="32488124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Slide Image Placeholder 1"/>
          <p:cNvSpPr>
            <a:spLocks noGrp="1" noRot="1" noChangeAspect="1"/>
          </p:cNvSpPr>
          <p:nvPr>
            <p:ph type="sldImg"/>
          </p:nvPr>
        </p:nvSpPr>
        <p:spPr bwMode="auto">
          <a:noFill/>
          <a:ln>
            <a:solidFill>
              <a:srgbClr val="000000"/>
            </a:solidFill>
            <a:miter lim="800000"/>
            <a:headEnd/>
            <a:tailEnd/>
          </a:ln>
        </p:spPr>
      </p:sp>
      <p:sp>
        <p:nvSpPr>
          <p:cNvPr id="201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1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18B146-DFE7-4FFE-8C50-4CC4A42E3A13}" type="slidenum">
              <a:rPr lang="en-US">
                <a:cs typeface="Arial" charset="0"/>
              </a:rPr>
              <a:pPr fontAlgn="base">
                <a:spcBef>
                  <a:spcPct val="0"/>
                </a:spcBef>
                <a:spcAft>
                  <a:spcPct val="0"/>
                </a:spcAft>
              </a:pPr>
              <a:t>91</a:t>
            </a:fld>
            <a:endParaRPr lang="en-US">
              <a:cs typeface="Arial" charset="0"/>
            </a:endParaRPr>
          </a:p>
        </p:txBody>
      </p:sp>
    </p:spTree>
    <p:extLst>
      <p:ext uri="{BB962C8B-B14F-4D97-AF65-F5344CB8AC3E}">
        <p14:creationId xmlns:p14="http://schemas.microsoft.com/office/powerpoint/2010/main" val="378684233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Slide Image Placeholder 1"/>
          <p:cNvSpPr>
            <a:spLocks noGrp="1" noRot="1" noChangeAspect="1"/>
          </p:cNvSpPr>
          <p:nvPr>
            <p:ph type="sldImg"/>
          </p:nvPr>
        </p:nvSpPr>
        <p:spPr bwMode="auto">
          <a:noFill/>
          <a:ln>
            <a:solidFill>
              <a:srgbClr val="000000"/>
            </a:solidFill>
            <a:miter lim="800000"/>
            <a:headEnd/>
            <a:tailEnd/>
          </a:ln>
        </p:spPr>
      </p:sp>
      <p:sp>
        <p:nvSpPr>
          <p:cNvPr id="203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3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C82F62-484C-40E6-9B9D-CE3875C291CC}" type="slidenum">
              <a:rPr lang="en-US">
                <a:cs typeface="Arial" charset="0"/>
              </a:rPr>
              <a:pPr fontAlgn="base">
                <a:spcBef>
                  <a:spcPct val="0"/>
                </a:spcBef>
                <a:spcAft>
                  <a:spcPct val="0"/>
                </a:spcAft>
              </a:pPr>
              <a:t>92</a:t>
            </a:fld>
            <a:endParaRPr lang="en-US">
              <a:cs typeface="Arial" charset="0"/>
            </a:endParaRPr>
          </a:p>
        </p:txBody>
      </p:sp>
    </p:spTree>
    <p:extLst>
      <p:ext uri="{BB962C8B-B14F-4D97-AF65-F5344CB8AC3E}">
        <p14:creationId xmlns:p14="http://schemas.microsoft.com/office/powerpoint/2010/main" val="31475784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Slide Image Placeholder 1"/>
          <p:cNvSpPr>
            <a:spLocks noGrp="1" noRot="1" noChangeAspect="1"/>
          </p:cNvSpPr>
          <p:nvPr>
            <p:ph type="sldImg"/>
          </p:nvPr>
        </p:nvSpPr>
        <p:spPr bwMode="auto">
          <a:noFill/>
          <a:ln>
            <a:solidFill>
              <a:srgbClr val="000000"/>
            </a:solidFill>
            <a:miter lim="800000"/>
            <a:headEnd/>
            <a:tailEnd/>
          </a:ln>
        </p:spPr>
      </p:sp>
      <p:sp>
        <p:nvSpPr>
          <p:cNvPr id="205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5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804DE7-F54A-431C-85E7-F63D73BC7920}" type="slidenum">
              <a:rPr lang="en-US">
                <a:cs typeface="Arial" charset="0"/>
              </a:rPr>
              <a:pPr fontAlgn="base">
                <a:spcBef>
                  <a:spcPct val="0"/>
                </a:spcBef>
                <a:spcAft>
                  <a:spcPct val="0"/>
                </a:spcAft>
              </a:pPr>
              <a:t>93</a:t>
            </a:fld>
            <a:endParaRPr lang="en-US">
              <a:cs typeface="Arial" charset="0"/>
            </a:endParaRPr>
          </a:p>
        </p:txBody>
      </p:sp>
    </p:spTree>
    <p:extLst>
      <p:ext uri="{BB962C8B-B14F-4D97-AF65-F5344CB8AC3E}">
        <p14:creationId xmlns:p14="http://schemas.microsoft.com/office/powerpoint/2010/main" val="267788789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Slide Image Placeholder 1"/>
          <p:cNvSpPr>
            <a:spLocks noGrp="1" noRot="1" noChangeAspect="1"/>
          </p:cNvSpPr>
          <p:nvPr>
            <p:ph type="sldImg"/>
          </p:nvPr>
        </p:nvSpPr>
        <p:spPr bwMode="auto">
          <a:noFill/>
          <a:ln>
            <a:solidFill>
              <a:srgbClr val="000000"/>
            </a:solidFill>
            <a:miter lim="800000"/>
            <a:headEnd/>
            <a:tailEnd/>
          </a:ln>
        </p:spPr>
      </p:sp>
      <p:sp>
        <p:nvSpPr>
          <p:cNvPr id="207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7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07FA19-92DC-42C6-9B70-2D66963A65C6}" type="slidenum">
              <a:rPr lang="en-US">
                <a:cs typeface="Arial" charset="0"/>
              </a:rPr>
              <a:pPr fontAlgn="base">
                <a:spcBef>
                  <a:spcPct val="0"/>
                </a:spcBef>
                <a:spcAft>
                  <a:spcPct val="0"/>
                </a:spcAft>
              </a:pPr>
              <a:t>94</a:t>
            </a:fld>
            <a:endParaRPr lang="en-US">
              <a:cs typeface="Arial" charset="0"/>
            </a:endParaRPr>
          </a:p>
        </p:txBody>
      </p:sp>
    </p:spTree>
    <p:extLst>
      <p:ext uri="{BB962C8B-B14F-4D97-AF65-F5344CB8AC3E}">
        <p14:creationId xmlns:p14="http://schemas.microsoft.com/office/powerpoint/2010/main" val="42611414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Slide Image Placeholder 1"/>
          <p:cNvSpPr>
            <a:spLocks noGrp="1" noRot="1" noChangeAspect="1"/>
          </p:cNvSpPr>
          <p:nvPr>
            <p:ph type="sldImg"/>
          </p:nvPr>
        </p:nvSpPr>
        <p:spPr bwMode="auto">
          <a:noFill/>
          <a:ln>
            <a:solidFill>
              <a:srgbClr val="000000"/>
            </a:solidFill>
            <a:miter lim="800000"/>
            <a:headEnd/>
            <a:tailEnd/>
          </a:ln>
        </p:spPr>
      </p:sp>
      <p:sp>
        <p:nvSpPr>
          <p:cNvPr id="209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09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5998A94-861D-40C1-8D25-D11E020A87E6}" type="slidenum">
              <a:rPr lang="en-US">
                <a:cs typeface="Arial" charset="0"/>
              </a:rPr>
              <a:pPr fontAlgn="base">
                <a:spcBef>
                  <a:spcPct val="0"/>
                </a:spcBef>
                <a:spcAft>
                  <a:spcPct val="0"/>
                </a:spcAft>
              </a:pPr>
              <a:t>95</a:t>
            </a:fld>
            <a:endParaRPr lang="en-US">
              <a:cs typeface="Arial" charset="0"/>
            </a:endParaRPr>
          </a:p>
        </p:txBody>
      </p:sp>
    </p:spTree>
    <p:extLst>
      <p:ext uri="{BB962C8B-B14F-4D97-AF65-F5344CB8AC3E}">
        <p14:creationId xmlns:p14="http://schemas.microsoft.com/office/powerpoint/2010/main" val="353785893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Slide Image Placeholder 1"/>
          <p:cNvSpPr>
            <a:spLocks noGrp="1" noRot="1" noChangeAspect="1"/>
          </p:cNvSpPr>
          <p:nvPr>
            <p:ph type="sldImg"/>
          </p:nvPr>
        </p:nvSpPr>
        <p:spPr bwMode="auto">
          <a:noFill/>
          <a:ln>
            <a:solidFill>
              <a:srgbClr val="000000"/>
            </a:solidFill>
            <a:miter lim="800000"/>
            <a:headEnd/>
            <a:tailEnd/>
          </a:ln>
        </p:spPr>
      </p:sp>
      <p:sp>
        <p:nvSpPr>
          <p:cNvPr id="211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1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984C7D-270F-40FF-A964-697C75FF38F2}" type="slidenum">
              <a:rPr lang="en-US">
                <a:cs typeface="Arial" charset="0"/>
              </a:rPr>
              <a:pPr fontAlgn="base">
                <a:spcBef>
                  <a:spcPct val="0"/>
                </a:spcBef>
                <a:spcAft>
                  <a:spcPct val="0"/>
                </a:spcAft>
              </a:pPr>
              <a:t>96</a:t>
            </a:fld>
            <a:endParaRPr lang="en-US">
              <a:cs typeface="Arial" charset="0"/>
            </a:endParaRPr>
          </a:p>
        </p:txBody>
      </p:sp>
    </p:spTree>
    <p:extLst>
      <p:ext uri="{BB962C8B-B14F-4D97-AF65-F5344CB8AC3E}">
        <p14:creationId xmlns:p14="http://schemas.microsoft.com/office/powerpoint/2010/main" val="258725420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Slide Image Placeholder 1"/>
          <p:cNvSpPr>
            <a:spLocks noGrp="1" noRot="1" noChangeAspect="1"/>
          </p:cNvSpPr>
          <p:nvPr>
            <p:ph type="sldImg"/>
          </p:nvPr>
        </p:nvSpPr>
        <p:spPr bwMode="auto">
          <a:noFill/>
          <a:ln>
            <a:solidFill>
              <a:srgbClr val="000000"/>
            </a:solidFill>
            <a:miter lim="800000"/>
            <a:headEnd/>
            <a:tailEnd/>
          </a:ln>
        </p:spPr>
      </p:sp>
      <p:sp>
        <p:nvSpPr>
          <p:cNvPr id="214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4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3E5DB91-3C04-4983-B28A-1AA2370E4E14}" type="slidenum">
              <a:rPr lang="en-US">
                <a:cs typeface="Arial" charset="0"/>
              </a:rPr>
              <a:pPr fontAlgn="base">
                <a:spcBef>
                  <a:spcPct val="0"/>
                </a:spcBef>
                <a:spcAft>
                  <a:spcPct val="0"/>
                </a:spcAft>
              </a:pPr>
              <a:t>97</a:t>
            </a:fld>
            <a:endParaRPr lang="en-US">
              <a:cs typeface="Arial" charset="0"/>
            </a:endParaRPr>
          </a:p>
        </p:txBody>
      </p:sp>
    </p:spTree>
    <p:extLst>
      <p:ext uri="{BB962C8B-B14F-4D97-AF65-F5344CB8AC3E}">
        <p14:creationId xmlns:p14="http://schemas.microsoft.com/office/powerpoint/2010/main" val="400193064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Slide Image Placeholder 1"/>
          <p:cNvSpPr>
            <a:spLocks noGrp="1" noRot="1" noChangeAspect="1"/>
          </p:cNvSpPr>
          <p:nvPr>
            <p:ph type="sldImg"/>
          </p:nvPr>
        </p:nvSpPr>
        <p:spPr bwMode="auto">
          <a:noFill/>
          <a:ln>
            <a:solidFill>
              <a:srgbClr val="000000"/>
            </a:solidFill>
            <a:miter lim="800000"/>
            <a:headEnd/>
            <a:tailEnd/>
          </a:ln>
        </p:spPr>
      </p:sp>
      <p:sp>
        <p:nvSpPr>
          <p:cNvPr id="216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6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52CCD3-8B79-4EC2-B181-192AB620F54D}" type="slidenum">
              <a:rPr lang="en-US">
                <a:cs typeface="Arial" charset="0"/>
              </a:rPr>
              <a:pPr fontAlgn="base">
                <a:spcBef>
                  <a:spcPct val="0"/>
                </a:spcBef>
                <a:spcAft>
                  <a:spcPct val="0"/>
                </a:spcAft>
              </a:pPr>
              <a:t>98</a:t>
            </a:fld>
            <a:endParaRPr lang="en-US">
              <a:cs typeface="Arial" charset="0"/>
            </a:endParaRPr>
          </a:p>
        </p:txBody>
      </p:sp>
    </p:spTree>
    <p:extLst>
      <p:ext uri="{BB962C8B-B14F-4D97-AF65-F5344CB8AC3E}">
        <p14:creationId xmlns:p14="http://schemas.microsoft.com/office/powerpoint/2010/main" val="21436338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Slide Image Placeholder 1"/>
          <p:cNvSpPr>
            <a:spLocks noGrp="1" noRot="1" noChangeAspect="1"/>
          </p:cNvSpPr>
          <p:nvPr>
            <p:ph type="sldImg"/>
          </p:nvPr>
        </p:nvSpPr>
        <p:spPr bwMode="auto">
          <a:noFill/>
          <a:ln>
            <a:solidFill>
              <a:srgbClr val="000000"/>
            </a:solidFill>
            <a:miter lim="800000"/>
            <a:headEnd/>
            <a:tailEnd/>
          </a:ln>
        </p:spPr>
      </p:sp>
      <p:sp>
        <p:nvSpPr>
          <p:cNvPr id="218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8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B65F79-2609-4F2F-A7DE-B56A00D2B1C3}" type="slidenum">
              <a:rPr lang="en-US">
                <a:cs typeface="Arial" charset="0"/>
              </a:rPr>
              <a:pPr fontAlgn="base">
                <a:spcBef>
                  <a:spcPct val="0"/>
                </a:spcBef>
                <a:spcAft>
                  <a:spcPct val="0"/>
                </a:spcAft>
              </a:pPr>
              <a:t>99</a:t>
            </a:fld>
            <a:endParaRPr lang="en-US">
              <a:cs typeface="Arial" charset="0"/>
            </a:endParaRPr>
          </a:p>
        </p:txBody>
      </p:sp>
    </p:spTree>
    <p:extLst>
      <p:ext uri="{BB962C8B-B14F-4D97-AF65-F5344CB8AC3E}">
        <p14:creationId xmlns:p14="http://schemas.microsoft.com/office/powerpoint/2010/main" val="32478166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smtClean="0">
                <a:solidFill>
                  <a:srgbClr val="FFFFFF"/>
                </a:solidFill>
              </a:defRPr>
            </a:lvl1pPr>
          </a:lstStyle>
          <a:p>
            <a:pPr>
              <a:defRPr/>
            </a:pPr>
            <a:fld id="{6C285A9D-A0E0-4C7C-A7C0-66022EC00D8B}" type="datetimeFigureOut">
              <a:rPr lang="en-US"/>
              <a:pPr>
                <a:defRPr/>
              </a:pPr>
              <a:t>4/17/2017</a:t>
            </a:fld>
            <a:endParaRPr lang="en-US" dirty="0"/>
          </a:p>
        </p:txBody>
      </p:sp>
      <p:sp>
        <p:nvSpPr>
          <p:cNvPr id="10" name="Footer Placeholder 16"/>
          <p:cNvSpPr>
            <a:spLocks noGrp="1"/>
          </p:cNvSpPr>
          <p:nvPr>
            <p:ph type="ftr" sz="quarter" idx="11"/>
          </p:nvPr>
        </p:nvSpPr>
        <p:spPr>
          <a:xfrm>
            <a:off x="2085975" y="236538"/>
            <a:ext cx="5867400" cy="365125"/>
          </a:xfrm>
        </p:spPr>
        <p:txBody>
          <a:bodyPr/>
          <a:lstStyle>
            <a:lvl1pPr algn="r">
              <a:defRPr dirty="0">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3AE0A9B5-5BEF-4916-8E81-ADA3983B3AC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6AB05BE-1688-4AF7-A891-8C2A6B355381}" type="datetimeFigureOut">
              <a:rPr lang="en-US"/>
              <a:pPr>
                <a:defRPr/>
              </a:pPr>
              <a:t>4/17/2017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38E7EF2-F901-4536-BC7B-8A19C4C421C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C232721B-8438-435D-8174-62742AACC663}" type="datetimeFigureOut">
              <a:rPr lang="en-US"/>
              <a:pPr>
                <a:defRPr/>
              </a:pPr>
              <a:t>4/17/2017</a:t>
            </a:fld>
            <a:endParaRPr lang="en-US" dirty="0"/>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4355AF92-AA47-4D96-BC94-6535F7141064}"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normAutofit/>
          </a:bodyPr>
          <a:lstStyle/>
          <a:p>
            <a:pPr lvl="0"/>
            <a:endParaRPr lang="en-US" noProof="0" dirty="0"/>
          </a:p>
        </p:txBody>
      </p:sp>
      <p:sp>
        <p:nvSpPr>
          <p:cNvPr id="4" name="Date Placeholder 3"/>
          <p:cNvSpPr>
            <a:spLocks noGrp="1"/>
          </p:cNvSpPr>
          <p:nvPr>
            <p:ph type="dt" sz="half" idx="10"/>
          </p:nvPr>
        </p:nvSpPr>
        <p:spPr>
          <a:xfrm>
            <a:off x="457200" y="6245225"/>
            <a:ext cx="2133600" cy="476250"/>
          </a:xfrm>
        </p:spPr>
        <p:txBody>
          <a:bodyPr/>
          <a:lstStyle>
            <a:lvl1pPr>
              <a:defRPr dirty="0"/>
            </a:lvl1pPr>
          </a:lstStyle>
          <a:p>
            <a:pPr>
              <a:defRPr/>
            </a:pPr>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dirty="0"/>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pPr>
              <a:defRPr/>
            </a:pPr>
            <a:fld id="{0773CBDD-013A-4F9A-A37B-4AC6C60AD72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DDE90F2-A9A9-451A-A8BC-885A9DACE1CB}" type="datetimeFigureOut">
              <a:rPr lang="en-US"/>
              <a:pPr>
                <a:defRPr/>
              </a:pPr>
              <a:t>4/17/2017</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77CB62-B43B-440A-A5B5-5A6ACD883F3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3F682D0E-5642-4712-823D-04287452A2A4}" type="datetimeFigureOut">
              <a:rPr lang="en-US"/>
              <a:pPr>
                <a:defRPr/>
              </a:pPr>
              <a:t>4/17/2017</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7D881E66-DC2E-4859-9E7F-966FC0992182}" type="slidenum">
              <a:rPr lang="en-US"/>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0912619D-5318-4ADF-A9BE-A581DB504164}" type="datetimeFigureOut">
              <a:rPr lang="en-US"/>
              <a:pPr>
                <a:defRPr/>
              </a:pPr>
              <a:t>4/17/2017</a:t>
            </a:fld>
            <a:endParaRPr lang="en-US" dirty="0"/>
          </a:p>
        </p:txBody>
      </p:sp>
      <p:sp>
        <p:nvSpPr>
          <p:cNvPr id="6" name="Slide Number Placeholder 9"/>
          <p:cNvSpPr>
            <a:spLocks noGrp="1"/>
          </p:cNvSpPr>
          <p:nvPr>
            <p:ph type="sldNum" sz="quarter" idx="11"/>
          </p:nvPr>
        </p:nvSpPr>
        <p:spPr/>
        <p:txBody>
          <a:bodyPr rtlCol="0"/>
          <a:lstStyle>
            <a:lvl1pPr>
              <a:defRPr/>
            </a:lvl1pPr>
          </a:lstStyle>
          <a:p>
            <a:pPr>
              <a:defRPr/>
            </a:pPr>
            <a:fld id="{3F5ECF6E-91CE-4E7A-BA79-163D91FA554F}" type="slidenum">
              <a:rPr lang="en-US"/>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D9292AFF-608D-4F04-A2A5-AB02B8BCDC2A}" type="datetimeFigureOut">
              <a:rPr lang="en-US"/>
              <a:pPr>
                <a:defRPr/>
              </a:pPr>
              <a:t>4/17/2017</a:t>
            </a:fld>
            <a:endParaRPr lang="en-US" dirty="0"/>
          </a:p>
        </p:txBody>
      </p:sp>
      <p:sp>
        <p:nvSpPr>
          <p:cNvPr id="8" name="Slide Number Placeholder 11"/>
          <p:cNvSpPr>
            <a:spLocks noGrp="1"/>
          </p:cNvSpPr>
          <p:nvPr>
            <p:ph type="sldNum" sz="quarter" idx="11"/>
          </p:nvPr>
        </p:nvSpPr>
        <p:spPr/>
        <p:txBody>
          <a:bodyPr rtlCol="0"/>
          <a:lstStyle>
            <a:lvl1pPr>
              <a:defRPr/>
            </a:lvl1pPr>
          </a:lstStyle>
          <a:p>
            <a:pPr>
              <a:defRPr/>
            </a:pPr>
            <a:fld id="{85BA0585-BCE1-4F7E-AA76-58CBA85DFD73}" type="slidenum">
              <a:rPr lang="en-US"/>
              <a:pPr>
                <a:defRPr/>
              </a:pPr>
              <a:t>‹#›</a:t>
            </a:fld>
            <a:endParaRPr lang="en-US" dirty="0"/>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1E8BA04-2002-42D0-9943-B574242C3F9A}" type="datetimeFigureOut">
              <a:rPr lang="en-US"/>
              <a:pPr>
                <a:defRPr/>
              </a:pPr>
              <a:t>4/17/2017</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EC714674-5D2C-4137-A2C0-ED642EA274C3}"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D3FACBB-3396-4478-9A54-A6CC0613483E}" type="datetimeFigureOut">
              <a:rPr lang="en-US"/>
              <a:pPr>
                <a:defRPr/>
              </a:pPr>
              <a:t>4/17/2017</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323AD799-81E4-4AAC-9589-D90E90D3D054}"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BFF6581-C4D7-4783-B79D-C2C80F265BD1}" type="datetimeFigureOut">
              <a:rPr lang="en-US"/>
              <a:pPr>
                <a:defRPr/>
              </a:pPr>
              <a:t>4/17/2017</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52B2635-1C29-4D12-86F7-7CDE72D93E2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8B506527-818C-451F-8D9E-8E8422F1DE7D}" type="datetimeFigureOut">
              <a:rPr lang="en-US"/>
              <a:pPr>
                <a:defRPr/>
              </a:pPr>
              <a:t>4/17/2017</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CA3C07A8-9D7B-4C5F-9E9B-F889FDB39CC9}"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738"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6739"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6060720B-E989-4E72-8F2B-F391F0DD5423}" type="datetimeFigureOut">
              <a:rPr lang="en-US"/>
              <a:pPr>
                <a:defRPr/>
              </a:pPr>
              <a:t>4/17/2017</a:t>
            </a:fld>
            <a:endParaRPr lang="en-US" dirty="0"/>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smtClean="0">
                <a:solidFill>
                  <a:srgbClr val="FFFFFF"/>
                </a:solidFill>
                <a:latin typeface="+mn-lt"/>
                <a:cs typeface="+mn-cs"/>
              </a:defRPr>
            </a:lvl1pPr>
          </a:lstStyle>
          <a:p>
            <a:pPr>
              <a:defRPr/>
            </a:pPr>
            <a:fld id="{7606DB2A-7258-41E6-89DA-348A0324612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4" r:id="rId3"/>
    <p:sldLayoutId id="2147483675" r:id="rId4"/>
    <p:sldLayoutId id="2147483676" r:id="rId5"/>
    <p:sldLayoutId id="2147483671" r:id="rId6"/>
    <p:sldLayoutId id="2147483677" r:id="rId7"/>
    <p:sldLayoutId id="2147483670" r:id="rId8"/>
    <p:sldLayoutId id="2147483678" r:id="rId9"/>
    <p:sldLayoutId id="2147483669" r:id="rId10"/>
    <p:sldLayoutId id="2147483679" r:id="rId11"/>
    <p:sldLayoutId id="2147483680" r:id="rId12"/>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4.xml"/><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1.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5.xml"/><Relationship Id="rId1" Type="http://schemas.openxmlformats.org/officeDocument/2006/relationships/slideLayout" Target="../slideLayouts/slideLayout4.xml"/></Relationships>
</file>

<file path=ppt/slides/_rels/slide11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16.xml"/><Relationship Id="rId1" Type="http://schemas.openxmlformats.org/officeDocument/2006/relationships/slideLayout" Target="../slideLayouts/slideLayout4.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0.xml"/><Relationship Id="rId1" Type="http://schemas.openxmlformats.org/officeDocument/2006/relationships/slideLayout" Target="../slideLayouts/slideLayout4.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136.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hyperlink" Target="http://www.thecoca-colacompany.com/presscenter/img/imagebrands/downloads/lg_new_coke_logo.jpg" TargetMode="External"/><Relationship Id="rId7" Type="http://schemas.openxmlformats.org/officeDocument/2006/relationships/image" Target="../media/image58.jpeg"/><Relationship Id="rId2" Type="http://schemas.openxmlformats.org/officeDocument/2006/relationships/notesSlide" Target="../notesSlides/notesSlide124.xml"/><Relationship Id="rId1" Type="http://schemas.openxmlformats.org/officeDocument/2006/relationships/slideLayout" Target="../slideLayouts/slideLayout12.xml"/><Relationship Id="rId6" Type="http://schemas.openxmlformats.org/officeDocument/2006/relationships/hyperlink" Target="http://www.kenwoodtravel.com/content/flyingpartners/" TargetMode="External"/><Relationship Id="rId5" Type="http://schemas.openxmlformats.org/officeDocument/2006/relationships/image" Target="../media/image57.png"/><Relationship Id="rId4" Type="http://schemas.openxmlformats.org/officeDocument/2006/relationships/image" Target="../media/image56.jpeg"/></Relationships>
</file>

<file path=ppt/slides/_rels/slide137.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hyperlink" Target="http://basketballandtickets.com/buy_event.php?event=52&amp;dom=" TargetMode="External"/><Relationship Id="rId7" Type="http://schemas.openxmlformats.org/officeDocument/2006/relationships/hyperlink" Target="http://www.picsearch.com/info.cgi?q=Atlanta%20Thrashers&amp;id=V7E9RGonbOIb4fsgmIMXxjBMgD9twrqYeDcv4V7n8_U" TargetMode="External"/><Relationship Id="rId2" Type="http://schemas.openxmlformats.org/officeDocument/2006/relationships/notesSlide" Target="../notesSlides/notesSlide125.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hyperlink" Target="http://www.picsearch.com/info.cgi?q=Atlanta%20Falcons&amp;id=5rnGvuhFuwSmlTs-9s47Ua8ppUD1wRMjqj6pkOYnsmU" TargetMode="External"/><Relationship Id="rId10" Type="http://schemas.openxmlformats.org/officeDocument/2006/relationships/image" Target="../media/image63.jpeg"/><Relationship Id="rId4" Type="http://schemas.openxmlformats.org/officeDocument/2006/relationships/image" Target="../media/image60.jpeg"/><Relationship Id="rId9" Type="http://schemas.openxmlformats.org/officeDocument/2006/relationships/hyperlink" Target="http://www.picsearch.com/info.cgi?q=Atlanta%20Braves&amp;id=v-csWF69TIvC3KK6a5WMsK10V0QKo1f6Wm37LdaPFGM" TargetMode="Externa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hyperlink" Target="http://www.georgiaencyclopedia.org/nge/Article.jsp?id=h-220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40.xml.rels><?xml version="1.0" encoding="UTF-8" standalone="yes"?>
<Relationships xmlns="http://schemas.openxmlformats.org/package/2006/relationships"><Relationship Id="rId8" Type="http://schemas.openxmlformats.org/officeDocument/2006/relationships/hyperlink" Target="http://en.wikipedia.org/wiki/Centennial_Olympic_Park" TargetMode="External"/><Relationship Id="rId3" Type="http://schemas.openxmlformats.org/officeDocument/2006/relationships/hyperlink" Target="http://en.wikipedia.org/wiki/Georgia_State_University" TargetMode="External"/><Relationship Id="rId7" Type="http://schemas.openxmlformats.org/officeDocument/2006/relationships/hyperlink" Target="http://en.wikipedia.org/wiki/Atlanta_Braves" TargetMode="External"/><Relationship Id="rId2" Type="http://schemas.openxmlformats.org/officeDocument/2006/relationships/notesSlide" Target="../notesSlides/notesSlide127.xml"/><Relationship Id="rId1" Type="http://schemas.openxmlformats.org/officeDocument/2006/relationships/slideLayout" Target="../slideLayouts/slideLayout2.xml"/><Relationship Id="rId6" Type="http://schemas.openxmlformats.org/officeDocument/2006/relationships/hyperlink" Target="http://en.wikipedia.org/wiki/Turner_Field" TargetMode="External"/><Relationship Id="rId5" Type="http://schemas.openxmlformats.org/officeDocument/2006/relationships/hyperlink" Target="http://en.wikipedia.org/wiki/Centennial_Olympic_Stadium" TargetMode="External"/><Relationship Id="rId4" Type="http://schemas.openxmlformats.org/officeDocument/2006/relationships/hyperlink" Target="http://en.wikipedia.org/wiki/Georgia_Institute_of_Technology"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File:UGA$!logo.pn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7.xml"/><Relationship Id="rId5" Type="http://schemas.openxmlformats.org/officeDocument/2006/relationships/image" Target="../media/image35.jpeg"/><Relationship Id="rId4" Type="http://schemas.openxmlformats.org/officeDocument/2006/relationships/image" Target="../media/image34.jpe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8.xml"/><Relationship Id="rId1" Type="http://schemas.openxmlformats.org/officeDocument/2006/relationships/slideLayout" Target="../slideLayouts/slideLayout4.xml"/><Relationship Id="rId4" Type="http://schemas.openxmlformats.org/officeDocument/2006/relationships/image" Target="../media/image40.jpe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200400"/>
            <a:ext cx="6553200" cy="1828800"/>
          </a:xfrm>
        </p:spPr>
        <p:txBody>
          <a:bodyPr>
            <a:normAutofit/>
          </a:bodyPr>
          <a:lstStyle/>
          <a:p>
            <a:pPr fontAlgn="auto">
              <a:spcAft>
                <a:spcPts val="0"/>
              </a:spcAft>
              <a:defRPr/>
            </a:pPr>
            <a:r>
              <a:rPr lang="en-US" sz="5400" dirty="0" smtClean="0"/>
              <a:t>Georgia studies </a:t>
            </a:r>
            <a:br>
              <a:rPr lang="en-US" sz="5400" dirty="0" smtClean="0"/>
            </a:br>
            <a:r>
              <a:rPr lang="en-US" sz="5400" dirty="0" smtClean="0"/>
              <a:t>Milestone</a:t>
            </a:r>
            <a:endParaRPr lang="en-US" sz="5400" dirty="0"/>
          </a:p>
        </p:txBody>
      </p:sp>
      <p:sp>
        <p:nvSpPr>
          <p:cNvPr id="15362" name="Subtitle 2"/>
          <p:cNvSpPr>
            <a:spLocks noGrp="1"/>
          </p:cNvSpPr>
          <p:nvPr>
            <p:ph type="subTitle" idx="1"/>
          </p:nvPr>
        </p:nvSpPr>
        <p:spPr>
          <a:xfrm>
            <a:off x="2362200" y="6049963"/>
            <a:ext cx="6705600" cy="685800"/>
          </a:xfrm>
        </p:spPr>
        <p:txBody>
          <a:bodyPr/>
          <a:lstStyle/>
          <a:p>
            <a:r>
              <a:rPr lang="en-US" sz="3600" dirty="0" smtClean="0"/>
              <a:t>2016-2017</a:t>
            </a:r>
            <a:endParaRPr lang="en-US" sz="3600" dirty="0" smtClean="0"/>
          </a:p>
        </p:txBody>
      </p:sp>
      <p:sp>
        <p:nvSpPr>
          <p:cNvPr id="5" name="Explosion 2 4"/>
          <p:cNvSpPr/>
          <p:nvPr/>
        </p:nvSpPr>
        <p:spPr>
          <a:xfrm>
            <a:off x="4572000" y="304800"/>
            <a:ext cx="4267200" cy="251460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To assist you with key concepts and vocabulary to pass the </a:t>
            </a:r>
            <a:r>
              <a:rPr lang="en-US" dirty="0" smtClean="0"/>
              <a:t>Milestone Exam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u="sng" smtClean="0"/>
              <a:t>Georgia’s Colonization continued…</a:t>
            </a:r>
          </a:p>
        </p:txBody>
      </p:sp>
      <p:sp>
        <p:nvSpPr>
          <p:cNvPr id="5" name="Content Placeholder 4"/>
          <p:cNvSpPr>
            <a:spLocks noGrp="1"/>
          </p:cNvSpPr>
          <p:nvPr>
            <p:ph sz="quarter" idx="1"/>
          </p:nvPr>
        </p:nvSpPr>
        <p:spPr>
          <a:xfrm>
            <a:off x="609600" y="1589088"/>
            <a:ext cx="3886200" cy="4887912"/>
          </a:xfrm>
        </p:spPr>
        <p:txBody>
          <a:bodyPr>
            <a:normAutofit fontScale="92500" lnSpcReduction="20000"/>
          </a:bodyPr>
          <a:lstStyle/>
          <a:p>
            <a:pPr marL="320040" indent="-320040" fontAlgn="auto">
              <a:lnSpc>
                <a:spcPct val="90000"/>
              </a:lnSpc>
              <a:spcAft>
                <a:spcPts val="0"/>
              </a:spcAft>
              <a:buFont typeface="Wingdings"/>
              <a:buChar char=""/>
              <a:defRPr/>
            </a:pPr>
            <a:r>
              <a:rPr lang="en-US" u="sng" dirty="0" smtClean="0">
                <a:solidFill>
                  <a:srgbClr val="C00000"/>
                </a:solidFill>
              </a:rPr>
              <a:t>Declaration of Independence: </a:t>
            </a:r>
          </a:p>
          <a:p>
            <a:pPr marL="320040" indent="-320040" fontAlgn="auto">
              <a:lnSpc>
                <a:spcPct val="90000"/>
              </a:lnSpc>
              <a:spcAft>
                <a:spcPts val="0"/>
              </a:spcAft>
              <a:buFont typeface="Wingdings"/>
              <a:buChar char=""/>
              <a:defRPr/>
            </a:pPr>
            <a:r>
              <a:rPr lang="en-US" b="1" dirty="0" smtClean="0"/>
              <a:t>Approved on July 4, 1776.</a:t>
            </a:r>
          </a:p>
          <a:p>
            <a:pPr marL="320040" indent="-320040" fontAlgn="auto">
              <a:lnSpc>
                <a:spcPct val="90000"/>
              </a:lnSpc>
              <a:spcAft>
                <a:spcPts val="0"/>
              </a:spcAft>
              <a:buFont typeface="Wingdings"/>
              <a:buChar char=""/>
              <a:defRPr/>
            </a:pPr>
            <a:r>
              <a:rPr lang="en-US" b="1" dirty="0" smtClean="0"/>
              <a:t>It was officially signed on August 2, 1776.</a:t>
            </a:r>
          </a:p>
          <a:p>
            <a:pPr marL="320040" indent="-320040" fontAlgn="auto">
              <a:lnSpc>
                <a:spcPct val="90000"/>
              </a:lnSpc>
              <a:spcAft>
                <a:spcPts val="0"/>
              </a:spcAft>
              <a:buFont typeface="Wingdings"/>
              <a:buChar char=""/>
              <a:defRPr/>
            </a:pPr>
            <a:r>
              <a:rPr lang="en-US" b="1" dirty="0" smtClean="0"/>
              <a:t>Three Georgians signed the document:</a:t>
            </a:r>
          </a:p>
          <a:p>
            <a:pPr marL="640080" lvl="1" indent="-274320" fontAlgn="auto">
              <a:lnSpc>
                <a:spcPct val="90000"/>
              </a:lnSpc>
              <a:spcAft>
                <a:spcPts val="0"/>
              </a:spcAft>
              <a:buFont typeface="Wingdings 2"/>
              <a:buChar char=""/>
              <a:defRPr/>
            </a:pPr>
            <a:r>
              <a:rPr lang="en-US" b="1" dirty="0" smtClean="0">
                <a:solidFill>
                  <a:srgbClr val="C00000"/>
                </a:solidFill>
              </a:rPr>
              <a:t>1. Lyman Hall</a:t>
            </a:r>
          </a:p>
          <a:p>
            <a:pPr marL="640080" lvl="1" indent="-274320" fontAlgn="auto">
              <a:lnSpc>
                <a:spcPct val="90000"/>
              </a:lnSpc>
              <a:spcAft>
                <a:spcPts val="0"/>
              </a:spcAft>
              <a:buFont typeface="Wingdings 2"/>
              <a:buChar char=""/>
              <a:defRPr/>
            </a:pPr>
            <a:r>
              <a:rPr lang="en-US" b="1" dirty="0" smtClean="0">
                <a:solidFill>
                  <a:srgbClr val="C00000"/>
                </a:solidFill>
              </a:rPr>
              <a:t>2. George Walton</a:t>
            </a:r>
          </a:p>
          <a:p>
            <a:pPr marL="640080" lvl="1" indent="-274320" fontAlgn="auto">
              <a:lnSpc>
                <a:spcPct val="90000"/>
              </a:lnSpc>
              <a:spcAft>
                <a:spcPts val="0"/>
              </a:spcAft>
              <a:buFont typeface="Wingdings 2"/>
              <a:buChar char=""/>
              <a:defRPr/>
            </a:pPr>
            <a:r>
              <a:rPr lang="en-US" b="1" dirty="0" smtClean="0">
                <a:solidFill>
                  <a:srgbClr val="C00000"/>
                </a:solidFill>
              </a:rPr>
              <a:t>3. Button Gwinnett</a:t>
            </a:r>
          </a:p>
          <a:p>
            <a:pPr marL="320040" indent="-320040" fontAlgn="auto">
              <a:lnSpc>
                <a:spcPct val="90000"/>
              </a:lnSpc>
              <a:spcAft>
                <a:spcPts val="0"/>
              </a:spcAft>
              <a:buFont typeface="Wingdings"/>
              <a:buChar char=""/>
              <a:defRPr/>
            </a:pPr>
            <a:r>
              <a:rPr lang="en-US" b="1" dirty="0" smtClean="0"/>
              <a:t>The document was written primarily by Thomas Jefferson.</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p:txBody>
      </p:sp>
      <p:sp>
        <p:nvSpPr>
          <p:cNvPr id="6" name="Content Placeholder 5"/>
          <p:cNvSpPr>
            <a:spLocks noGrp="1"/>
          </p:cNvSpPr>
          <p:nvPr>
            <p:ph sz="quarter" idx="2"/>
          </p:nvPr>
        </p:nvSpPr>
        <p:spPr>
          <a:xfrm>
            <a:off x="4845050" y="1589088"/>
            <a:ext cx="3886200" cy="4572000"/>
          </a:xfrm>
        </p:spPr>
        <p:txBody>
          <a:bodyPr>
            <a:normAutofit fontScale="92500" lnSpcReduction="20000"/>
          </a:bodyPr>
          <a:lstStyle/>
          <a:p>
            <a:pPr marL="320040" indent="-320040" fontAlgn="auto">
              <a:spcAft>
                <a:spcPts val="0"/>
              </a:spcAft>
              <a:buFont typeface="Wingdings"/>
              <a:buChar char=""/>
              <a:defRPr/>
            </a:pPr>
            <a:r>
              <a:rPr lang="en-US" b="1" dirty="0" smtClean="0">
                <a:solidFill>
                  <a:srgbClr val="C00000"/>
                </a:solidFill>
              </a:rPr>
              <a:t>Loyalists</a:t>
            </a:r>
            <a:r>
              <a:rPr lang="en-US" dirty="0" smtClean="0"/>
              <a:t>: colonists who supported Great Britain</a:t>
            </a:r>
          </a:p>
          <a:p>
            <a:pPr marL="320040" indent="-320040" fontAlgn="auto">
              <a:spcAft>
                <a:spcPts val="0"/>
              </a:spcAft>
              <a:buFont typeface="Wingdings"/>
              <a:buChar char=""/>
              <a:defRPr/>
            </a:pPr>
            <a:r>
              <a:rPr lang="en-US" b="1" dirty="0" smtClean="0">
                <a:solidFill>
                  <a:srgbClr val="C00000"/>
                </a:solidFill>
              </a:rPr>
              <a:t>Patriots</a:t>
            </a:r>
            <a:r>
              <a:rPr lang="en-US" dirty="0" smtClean="0"/>
              <a:t>: colonists who supported the Revolution</a:t>
            </a:r>
          </a:p>
          <a:p>
            <a:pPr marL="320040" indent="-320040" fontAlgn="auto">
              <a:spcAft>
                <a:spcPts val="0"/>
              </a:spcAft>
              <a:buFont typeface="Wingdings"/>
              <a:buChar char=""/>
              <a:defRPr/>
            </a:pPr>
            <a:endParaRPr lang="en-US" dirty="0"/>
          </a:p>
        </p:txBody>
      </p:sp>
      <p:pic>
        <p:nvPicPr>
          <p:cNvPr id="33796" name="Picture 4"/>
          <p:cNvPicPr>
            <a:picLocks noChangeAspect="1" noChangeArrowheads="1"/>
          </p:cNvPicPr>
          <p:nvPr/>
        </p:nvPicPr>
        <p:blipFill>
          <a:blip r:embed="rId3"/>
          <a:srcRect/>
          <a:stretch>
            <a:fillRect/>
          </a:stretch>
        </p:blipFill>
        <p:spPr bwMode="auto">
          <a:xfrm>
            <a:off x="4800600" y="3200400"/>
            <a:ext cx="1604963" cy="1828800"/>
          </a:xfrm>
          <a:prstGeom prst="rect">
            <a:avLst/>
          </a:prstGeom>
          <a:noFill/>
          <a:ln w="9525">
            <a:noFill/>
            <a:miter lim="800000"/>
            <a:headEnd/>
            <a:tailEnd/>
          </a:ln>
        </p:spPr>
      </p:pic>
      <p:pic>
        <p:nvPicPr>
          <p:cNvPr id="33797" name="Picture 5"/>
          <p:cNvPicPr>
            <a:picLocks noChangeAspect="1" noChangeArrowheads="1"/>
          </p:cNvPicPr>
          <p:nvPr/>
        </p:nvPicPr>
        <p:blipFill>
          <a:blip r:embed="rId4"/>
          <a:srcRect/>
          <a:stretch>
            <a:fillRect/>
          </a:stretch>
        </p:blipFill>
        <p:spPr bwMode="auto">
          <a:xfrm>
            <a:off x="6629400" y="4049713"/>
            <a:ext cx="2057400" cy="1436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612775" y="228600"/>
            <a:ext cx="8153400" cy="990600"/>
          </a:xfrm>
        </p:spPr>
        <p:txBody>
          <a:bodyPr/>
          <a:lstStyle/>
          <a:p>
            <a:r>
              <a:rPr lang="en-US" sz="4800" u="sng" smtClean="0"/>
              <a:t>Georgia’s contributions to WWI</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lnSpc>
                <a:spcPct val="80000"/>
              </a:lnSpc>
              <a:spcAft>
                <a:spcPts val="0"/>
              </a:spcAft>
              <a:buFont typeface="Wingdings"/>
              <a:buChar char=""/>
              <a:defRPr/>
            </a:pPr>
            <a:r>
              <a:rPr lang="en-US" altLang="ja-JP" sz="3200" dirty="0" smtClean="0">
                <a:ea typeface="ＭＳ Ｐゴシック" charset="-128"/>
              </a:rPr>
              <a:t>Georgians were less than enthusiastic about the prospect of America entering World War I.</a:t>
            </a:r>
          </a:p>
          <a:p>
            <a:pPr marL="320040" indent="-320040" fontAlgn="auto">
              <a:lnSpc>
                <a:spcPct val="80000"/>
              </a:lnSpc>
              <a:spcAft>
                <a:spcPts val="0"/>
              </a:spcAft>
              <a:buFont typeface="Wingdings"/>
              <a:buChar char=""/>
              <a:defRPr/>
            </a:pPr>
            <a:r>
              <a:rPr lang="en-US" altLang="ja-JP" sz="3200" dirty="0" smtClean="0">
                <a:ea typeface="ＭＳ Ｐゴシック" charset="-128"/>
              </a:rPr>
              <a:t>Even before America had declared war on Germany and its allies, the Georgian economy had begun to suffer. </a:t>
            </a:r>
          </a:p>
          <a:p>
            <a:pPr marL="320040" indent="-320040" fontAlgn="auto">
              <a:lnSpc>
                <a:spcPct val="80000"/>
              </a:lnSpc>
              <a:spcAft>
                <a:spcPts val="0"/>
              </a:spcAft>
              <a:buFont typeface="Wingdings"/>
              <a:buChar char=""/>
              <a:defRPr/>
            </a:pPr>
            <a:r>
              <a:rPr lang="en-US" altLang="ja-JP" sz="3200" dirty="0" smtClean="0">
                <a:ea typeface="ＭＳ Ｐゴシック" charset="-128"/>
              </a:rPr>
              <a:t>Shipments of cotton, timber, and tobacco were unable to reach the European market. </a:t>
            </a:r>
          </a:p>
          <a:p>
            <a:pPr marL="320040" indent="-320040" fontAlgn="auto">
              <a:lnSpc>
                <a:spcPct val="80000"/>
              </a:lnSpc>
              <a:spcAft>
                <a:spcPts val="0"/>
              </a:spcAft>
              <a:buFont typeface="Wingdings"/>
              <a:buChar char=""/>
              <a:defRPr/>
            </a:pPr>
            <a:r>
              <a:rPr lang="en-US" altLang="ja-JP" sz="3200" dirty="0" smtClean="0">
                <a:ea typeface="ＭＳ Ｐゴシック" charset="-128"/>
              </a:rPr>
              <a:t>Georgia’s attitude quickly changed when America declared war on April 6, 1917. </a:t>
            </a:r>
          </a:p>
          <a:p>
            <a:pPr marL="320040" indent="-320040" fontAlgn="auto">
              <a:lnSpc>
                <a:spcPct val="80000"/>
              </a:lnSpc>
              <a:spcAft>
                <a:spcPts val="0"/>
              </a:spcAft>
              <a:buFont typeface="Wingdings"/>
              <a:buChar char=""/>
              <a:defRPr/>
            </a:pPr>
            <a:r>
              <a:rPr lang="en-US" altLang="ja-JP" sz="3200" dirty="0" smtClean="0">
                <a:ea typeface="ＭＳ Ｐゴシック" charset="-128"/>
              </a:rPr>
              <a:t>Georgia played a crucial and patriotic role in America’s war effort. </a:t>
            </a:r>
          </a:p>
          <a:p>
            <a:pPr marL="320040" indent="-320040" fontAlgn="auto">
              <a:spcAft>
                <a:spcPts val="0"/>
              </a:spcAft>
              <a:buFont typeface="Wingdings"/>
              <a:buChar char=""/>
              <a:defRPr/>
            </a:pPr>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612775" y="228600"/>
            <a:ext cx="8153400" cy="990600"/>
          </a:xfrm>
        </p:spPr>
        <p:txBody>
          <a:bodyPr/>
          <a:lstStyle/>
          <a:p>
            <a:r>
              <a:rPr lang="en-US" u="sng" smtClean="0"/>
              <a:t>Georgia’s contributions to WWI</a:t>
            </a:r>
            <a:endParaRPr lang="en-US"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lnSpc>
                <a:spcPct val="80000"/>
              </a:lnSpc>
              <a:spcAft>
                <a:spcPts val="0"/>
              </a:spcAft>
              <a:buFont typeface="Wingdings"/>
              <a:buChar char=""/>
              <a:defRPr/>
            </a:pPr>
            <a:r>
              <a:rPr lang="en-US" altLang="ja-JP" sz="3200" dirty="0" smtClean="0">
                <a:ea typeface="ＭＳ Ｐゴシック" charset="-128"/>
              </a:rPr>
              <a:t>During the war, over 100,000 Georgian men and women contributed to the Allied victory.</a:t>
            </a:r>
          </a:p>
          <a:p>
            <a:pPr marL="320040" indent="-320040" fontAlgn="auto">
              <a:lnSpc>
                <a:spcPct val="80000"/>
              </a:lnSpc>
              <a:spcAft>
                <a:spcPts val="0"/>
              </a:spcAft>
              <a:buFont typeface="Wingdings"/>
              <a:buChar char=""/>
              <a:defRPr/>
            </a:pPr>
            <a:r>
              <a:rPr lang="en-US" altLang="ja-JP" sz="3200" dirty="0" smtClean="0">
                <a:ea typeface="ＭＳ Ｐゴシック" charset="-128"/>
              </a:rPr>
              <a:t>Georgia was a key state for the United States military. </a:t>
            </a:r>
          </a:p>
          <a:p>
            <a:pPr marL="320040" indent="-320040" fontAlgn="auto">
              <a:lnSpc>
                <a:spcPct val="80000"/>
              </a:lnSpc>
              <a:spcAft>
                <a:spcPts val="0"/>
              </a:spcAft>
              <a:buFont typeface="Wingdings"/>
              <a:buChar char=""/>
              <a:defRPr/>
            </a:pPr>
            <a:r>
              <a:rPr lang="en-US" altLang="ja-JP" sz="3200" dirty="0" smtClean="0">
                <a:ea typeface="ＭＳ Ｐゴシック" charset="-128"/>
              </a:rPr>
              <a:t>Before the war, Georgia already housed five large federal military installations. </a:t>
            </a:r>
          </a:p>
          <a:p>
            <a:pPr marL="320040" indent="-320040" fontAlgn="auto">
              <a:lnSpc>
                <a:spcPct val="80000"/>
              </a:lnSpc>
              <a:spcAft>
                <a:spcPts val="0"/>
              </a:spcAft>
              <a:buFont typeface="Wingdings"/>
              <a:buChar char=""/>
              <a:defRPr/>
            </a:pPr>
            <a:r>
              <a:rPr lang="en-US" altLang="ja-JP" sz="3200" dirty="0" smtClean="0">
                <a:ea typeface="ＭＳ Ｐゴシック" charset="-128"/>
              </a:rPr>
              <a:t>These bases became vital to the United State’s war effort. </a:t>
            </a:r>
          </a:p>
          <a:p>
            <a:pPr marL="320040" indent="-320040" fontAlgn="auto">
              <a:lnSpc>
                <a:spcPct val="80000"/>
              </a:lnSpc>
              <a:spcAft>
                <a:spcPts val="0"/>
              </a:spcAft>
              <a:buFont typeface="Wingdings"/>
              <a:buChar char=""/>
              <a:defRPr/>
            </a:pPr>
            <a:r>
              <a:rPr lang="en-US" altLang="ja-JP" sz="3200" dirty="0" smtClean="0">
                <a:ea typeface="ＭＳ Ｐゴシック" charset="-128"/>
              </a:rPr>
              <a:t>By the end of the war, Georgia had more military training camps than any other state in the country. </a:t>
            </a:r>
            <a:endParaRPr lang="en-US" sz="3200" dirty="0" smtClean="0"/>
          </a:p>
          <a:p>
            <a:pPr marL="320040" indent="-320040" fontAlgn="auto">
              <a:spcAft>
                <a:spcPts val="0"/>
              </a:spcAft>
              <a:buFont typeface="Wingdings"/>
              <a:buChar char=""/>
              <a:defRPr/>
            </a:pPr>
            <a:endParaRPr lang="en-US" dirty="0"/>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612775" y="228600"/>
            <a:ext cx="8153400" cy="990600"/>
          </a:xfrm>
        </p:spPr>
        <p:txBody>
          <a:bodyPr/>
          <a:lstStyle/>
          <a:p>
            <a:r>
              <a:rPr lang="en-US" u="sng" smtClean="0"/>
              <a:t>Georgia’s contributions to WWI</a:t>
            </a:r>
            <a:endParaRPr lang="en-US" smtClean="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altLang="ja-JP" sz="3200" dirty="0" smtClean="0">
                <a:ea typeface="ＭＳ Ｐゴシック" charset="-128"/>
              </a:rPr>
              <a:t>World War I was the first war that used airplanes as weapons. </a:t>
            </a:r>
          </a:p>
          <a:p>
            <a:pPr marL="320040" indent="-320040" fontAlgn="auto">
              <a:spcAft>
                <a:spcPts val="0"/>
              </a:spcAft>
              <a:buFont typeface="Wingdings"/>
              <a:buChar char=""/>
              <a:defRPr/>
            </a:pPr>
            <a:r>
              <a:rPr lang="en-US" altLang="ja-JP" sz="3200" dirty="0" smtClean="0">
                <a:ea typeface="ＭＳ Ｐゴシック" charset="-128"/>
              </a:rPr>
              <a:t>An air force flight school was housed in Georgia. </a:t>
            </a:r>
          </a:p>
          <a:p>
            <a:pPr marL="320040" indent="-320040" fontAlgn="auto">
              <a:spcAft>
                <a:spcPts val="0"/>
              </a:spcAft>
              <a:buFont typeface="Wingdings"/>
              <a:buChar char=""/>
              <a:defRPr/>
            </a:pPr>
            <a:r>
              <a:rPr lang="en-US" altLang="ja-JP" sz="3200" dirty="0" smtClean="0">
                <a:ea typeface="ＭＳ Ｐゴシック" charset="-128"/>
              </a:rPr>
              <a:t>Over 2,000 combat pilots were trained on Georgian soil. </a:t>
            </a:r>
          </a:p>
          <a:p>
            <a:pPr marL="320040" indent="-320040" fontAlgn="auto">
              <a:spcAft>
                <a:spcPts val="0"/>
              </a:spcAft>
              <a:buFont typeface="Wingdings"/>
              <a:buChar char=""/>
              <a:defRPr/>
            </a:pPr>
            <a:r>
              <a:rPr lang="en-US" altLang="ja-JP" sz="3200" dirty="0" smtClean="0">
                <a:ea typeface="ＭＳ Ｐゴシック" charset="-128"/>
              </a:rPr>
              <a:t>These pilots went on to fly missions in Europe.</a:t>
            </a:r>
          </a:p>
          <a:p>
            <a:pPr marL="320040" indent="-320040" fontAlgn="auto">
              <a:spcAft>
                <a:spcPts val="0"/>
              </a:spcAft>
              <a:buFont typeface="Wingdings"/>
              <a:buChar char=""/>
              <a:defRPr/>
            </a:pPr>
            <a:r>
              <a:rPr lang="en-US" altLang="ja-JP" sz="3200" dirty="0" smtClean="0">
                <a:ea typeface="ＭＳ Ｐゴシック" charset="-128"/>
              </a:rPr>
              <a:t>Georgia housed a prisoner of war camp that eventually held over 4,000 prisoners.</a:t>
            </a:r>
            <a:endParaRPr lang="en-US" sz="3200" dirty="0" smtClean="0"/>
          </a:p>
          <a:p>
            <a:pPr marL="320040" indent="-320040" fontAlgn="auto">
              <a:spcAft>
                <a:spcPts val="0"/>
              </a:spcAft>
              <a:buFont typeface="Wingdings"/>
              <a:buChar char=""/>
              <a:defRPr/>
            </a:pPr>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612775" y="228600"/>
            <a:ext cx="8153400" cy="990600"/>
          </a:xfrm>
        </p:spPr>
        <p:txBody>
          <a:bodyPr/>
          <a:lstStyle/>
          <a:p>
            <a:r>
              <a:rPr lang="en-US" sz="4800" u="sng" smtClean="0"/>
              <a:t>Causes of the Great Depression</a:t>
            </a:r>
          </a:p>
        </p:txBody>
      </p:sp>
      <p:sp>
        <p:nvSpPr>
          <p:cNvPr id="3" name="Content Placeholder 2"/>
          <p:cNvSpPr>
            <a:spLocks noGrp="1"/>
          </p:cNvSpPr>
          <p:nvPr>
            <p:ph sz="quarter" idx="1"/>
          </p:nvPr>
        </p:nvSpPr>
        <p:spPr>
          <a:xfrm>
            <a:off x="304800" y="1600200"/>
            <a:ext cx="8461375" cy="4495800"/>
          </a:xfrm>
        </p:spPr>
        <p:txBody>
          <a:bodyPr>
            <a:normAutofit lnSpcReduction="10000"/>
          </a:bodyPr>
          <a:lstStyle/>
          <a:p>
            <a:pPr marL="320040" indent="-320040" fontAlgn="auto">
              <a:spcAft>
                <a:spcPts val="0"/>
              </a:spcAft>
              <a:buFont typeface="Wingdings"/>
              <a:buChar char=""/>
              <a:defRPr/>
            </a:pPr>
            <a:r>
              <a:rPr lang="en-US" sz="4800" dirty="0" smtClean="0"/>
              <a:t>People borrowed more than they could afford</a:t>
            </a:r>
          </a:p>
          <a:p>
            <a:pPr marL="320040" indent="-320040" fontAlgn="auto">
              <a:spcAft>
                <a:spcPts val="0"/>
              </a:spcAft>
              <a:buFont typeface="Wingdings"/>
              <a:buChar char=""/>
              <a:defRPr/>
            </a:pPr>
            <a:r>
              <a:rPr lang="en-US" sz="4800" dirty="0" smtClean="0"/>
              <a:t>Factories produced more than they could sell</a:t>
            </a:r>
          </a:p>
          <a:p>
            <a:pPr marL="320040" indent="-320040" fontAlgn="auto">
              <a:spcAft>
                <a:spcPts val="0"/>
              </a:spcAft>
              <a:buFont typeface="Wingdings"/>
              <a:buChar char=""/>
              <a:defRPr/>
            </a:pPr>
            <a:r>
              <a:rPr lang="en-US" sz="4800" dirty="0" smtClean="0"/>
              <a:t>Farmers produce to much crop</a:t>
            </a:r>
          </a:p>
          <a:p>
            <a:pPr marL="320040" indent="-320040" fontAlgn="auto">
              <a:spcAft>
                <a:spcPts val="0"/>
              </a:spcAft>
              <a:buFont typeface="Wingdings"/>
              <a:buChar char=""/>
              <a:defRPr/>
            </a:pPr>
            <a:r>
              <a:rPr lang="en-US" sz="4800" dirty="0" smtClean="0"/>
              <a:t>Drought </a:t>
            </a:r>
          </a:p>
          <a:p>
            <a:pPr marL="320040" indent="-320040" fontAlgn="auto">
              <a:spcAft>
                <a:spcPts val="0"/>
              </a:spcAft>
              <a:buFont typeface="Wingdings"/>
              <a:buChar char=""/>
              <a:defRPr/>
            </a:pPr>
            <a:endParaRPr lang="en-US" dirty="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r>
              <a:rPr lang="en-US" sz="6000" u="sng" smtClean="0"/>
              <a:t>Eugene Talmadge </a:t>
            </a:r>
          </a:p>
        </p:txBody>
      </p:sp>
      <p:sp>
        <p:nvSpPr>
          <p:cNvPr id="227330" name="Content Placeholder 4"/>
          <p:cNvSpPr>
            <a:spLocks noGrp="1"/>
          </p:cNvSpPr>
          <p:nvPr>
            <p:ph sz="quarter" idx="2"/>
          </p:nvPr>
        </p:nvSpPr>
        <p:spPr>
          <a:xfrm>
            <a:off x="4572000" y="1589088"/>
            <a:ext cx="4267200" cy="4887912"/>
          </a:xfrm>
        </p:spPr>
        <p:txBody>
          <a:bodyPr/>
          <a:lstStyle/>
          <a:p>
            <a:pPr>
              <a:lnSpc>
                <a:spcPct val="90000"/>
              </a:lnSpc>
            </a:pPr>
            <a:r>
              <a:rPr lang="en-US" smtClean="0"/>
              <a:t>Governor of GA</a:t>
            </a:r>
          </a:p>
          <a:p>
            <a:pPr>
              <a:lnSpc>
                <a:spcPct val="90000"/>
              </a:lnSpc>
            </a:pPr>
            <a:r>
              <a:rPr lang="en-US" smtClean="0"/>
              <a:t>Refused to follow the New Deal</a:t>
            </a:r>
          </a:p>
          <a:p>
            <a:pPr>
              <a:lnSpc>
                <a:spcPct val="90000"/>
              </a:lnSpc>
            </a:pPr>
            <a:r>
              <a:rPr lang="en-US" smtClean="0"/>
              <a:t>Put all his friends in power</a:t>
            </a:r>
          </a:p>
          <a:p>
            <a:pPr>
              <a:lnSpc>
                <a:spcPct val="90000"/>
              </a:lnSpc>
            </a:pPr>
            <a:r>
              <a:rPr lang="en-US" smtClean="0"/>
              <a:t>Declared martial law on GA</a:t>
            </a:r>
          </a:p>
          <a:p>
            <a:pPr>
              <a:lnSpc>
                <a:spcPct val="90000"/>
              </a:lnSpc>
            </a:pPr>
            <a:r>
              <a:rPr lang="en-US" smtClean="0"/>
              <a:t>Federal government took over New Deal in GA</a:t>
            </a:r>
          </a:p>
          <a:p>
            <a:endParaRPr lang="en-US" smtClean="0"/>
          </a:p>
        </p:txBody>
      </p:sp>
      <p:pic>
        <p:nvPicPr>
          <p:cNvPr id="227331" name="Picture 8" descr="wildman"/>
          <p:cNvPicPr>
            <a:picLocks noGrp="1" noChangeAspect="1" noChangeArrowheads="1"/>
          </p:cNvPicPr>
          <p:nvPr>
            <p:ph sz="quarter" idx="1"/>
          </p:nvPr>
        </p:nvPicPr>
        <p:blipFill>
          <a:blip r:embed="rId3"/>
          <a:srcRect/>
          <a:stretch>
            <a:fillRect/>
          </a:stretch>
        </p:blipFill>
        <p:spPr>
          <a:xfrm>
            <a:off x="533400" y="2743200"/>
            <a:ext cx="3886200" cy="2144713"/>
          </a:xfrm>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612775" y="228600"/>
            <a:ext cx="8153400" cy="990600"/>
          </a:xfrm>
        </p:spPr>
        <p:txBody>
          <a:bodyPr/>
          <a:lstStyle/>
          <a:p>
            <a:r>
              <a:rPr lang="en-US" sz="5400" u="sng" smtClean="0"/>
              <a:t>Civilian Conservation Corps </a:t>
            </a:r>
          </a:p>
        </p:txBody>
      </p:sp>
      <p:sp>
        <p:nvSpPr>
          <p:cNvPr id="5" name="Content Placeholder 4"/>
          <p:cNvSpPr>
            <a:spLocks noGrp="1"/>
          </p:cNvSpPr>
          <p:nvPr>
            <p:ph sz="quarter" idx="1"/>
          </p:nvPr>
        </p:nvSpPr>
        <p:spPr>
          <a:xfrm>
            <a:off x="612775" y="1600200"/>
            <a:ext cx="8153400" cy="4495800"/>
          </a:xfrm>
        </p:spPr>
        <p:txBody>
          <a:bodyPr>
            <a:normAutofit fontScale="92500"/>
          </a:bodyPr>
          <a:lstStyle/>
          <a:p>
            <a:pPr marL="320040" indent="-320040" fontAlgn="auto">
              <a:spcAft>
                <a:spcPts val="0"/>
              </a:spcAft>
              <a:buFont typeface="Wingdings"/>
              <a:buChar char=""/>
              <a:defRPr/>
            </a:pPr>
            <a:r>
              <a:rPr lang="en-US" sz="5400" dirty="0" smtClean="0"/>
              <a:t>Provide jobs for young single building forest trails, planting trees to reforest the land and control flooding, and building parks. </a:t>
            </a:r>
          </a:p>
          <a:p>
            <a:pPr marL="320040" indent="-320040" fontAlgn="auto">
              <a:spcAft>
                <a:spcPts val="0"/>
              </a:spcAft>
              <a:buFont typeface="Wingdings"/>
              <a:buChar char=""/>
              <a:defRPr/>
            </a:pPr>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3600" u="sng" dirty="0" smtClean="0"/>
              <a:t>-Agricultural Adjustment Act</a:t>
            </a:r>
            <a:br>
              <a:rPr lang="en-US" sz="3600" u="sng" dirty="0" smtClean="0"/>
            </a:br>
            <a:r>
              <a:rPr lang="en-US" sz="3600" u="sng" dirty="0" smtClean="0"/>
              <a:t>- Rural Electrification Act </a:t>
            </a:r>
            <a:endParaRPr lang="en-US" sz="3600" u="sng" dirty="0"/>
          </a:p>
        </p:txBody>
      </p:sp>
      <p:sp>
        <p:nvSpPr>
          <p:cNvPr id="231426" name="Content Placeholder 2"/>
          <p:cNvSpPr>
            <a:spLocks noGrp="1"/>
          </p:cNvSpPr>
          <p:nvPr>
            <p:ph sz="quarter" idx="2"/>
          </p:nvPr>
        </p:nvSpPr>
        <p:spPr>
          <a:xfrm>
            <a:off x="609600" y="2438400"/>
            <a:ext cx="3886200" cy="4038600"/>
          </a:xfrm>
        </p:spPr>
        <p:txBody>
          <a:bodyPr/>
          <a:lstStyle/>
          <a:p>
            <a:r>
              <a:rPr lang="en-US" sz="3200" smtClean="0"/>
              <a:t>Grants of money from the government to property owners and not to tenant farmers (poor blacks).</a:t>
            </a:r>
          </a:p>
          <a:p>
            <a:endParaRPr lang="en-US" smtClean="0"/>
          </a:p>
        </p:txBody>
      </p:sp>
      <p:sp>
        <p:nvSpPr>
          <p:cNvPr id="7" name="Content Placeholder 6"/>
          <p:cNvSpPr>
            <a:spLocks noGrp="1"/>
          </p:cNvSpPr>
          <p:nvPr>
            <p:ph sz="quarter" idx="4"/>
          </p:nvPr>
        </p:nvSpPr>
        <p:spPr>
          <a:xfrm>
            <a:off x="4800600" y="2438400"/>
            <a:ext cx="3886200" cy="3962400"/>
          </a:xfrm>
        </p:spPr>
        <p:txBody>
          <a:bodyPr>
            <a:normAutofit lnSpcReduction="10000"/>
          </a:bodyPr>
          <a:lstStyle/>
          <a:p>
            <a:pPr marL="320040" indent="-320040" fontAlgn="auto">
              <a:spcAft>
                <a:spcPts val="0"/>
              </a:spcAft>
              <a:buFont typeface="Wingdings"/>
              <a:buChar char=""/>
              <a:defRPr/>
            </a:pPr>
            <a:r>
              <a:rPr lang="en-US" dirty="0" smtClean="0"/>
              <a:t>Government pays to extend power lines to rural areas.</a:t>
            </a:r>
          </a:p>
          <a:p>
            <a:pPr marL="320040" indent="-320040" fontAlgn="auto">
              <a:spcAft>
                <a:spcPts val="0"/>
              </a:spcAft>
              <a:buFont typeface="Wingdings"/>
              <a:buChar char=""/>
              <a:defRPr/>
            </a:pPr>
            <a:r>
              <a:rPr lang="en-US" dirty="0" smtClean="0"/>
              <a:t>Before only cities had power</a:t>
            </a:r>
          </a:p>
          <a:p>
            <a:pPr marL="320040" indent="-320040" fontAlgn="auto">
              <a:spcAft>
                <a:spcPts val="0"/>
              </a:spcAft>
              <a:buFont typeface="Wingdings"/>
              <a:buChar char=""/>
              <a:defRPr/>
            </a:pPr>
            <a:r>
              <a:rPr lang="en-US" dirty="0" smtClean="0"/>
              <a:t>Power companies would not go out to the country because of expense</a:t>
            </a:r>
          </a:p>
          <a:p>
            <a:pPr marL="320040" indent="-320040" fontAlgn="auto">
              <a:spcAft>
                <a:spcPts val="0"/>
              </a:spcAft>
              <a:buFont typeface="Wingdings"/>
              <a:buChar char=""/>
              <a:defRPr/>
            </a:pPr>
            <a:endParaRPr lang="en-US" dirty="0"/>
          </a:p>
        </p:txBody>
      </p:sp>
      <p:sp>
        <p:nvSpPr>
          <p:cNvPr id="231428" name="Text Placeholder 4"/>
          <p:cNvSpPr>
            <a:spLocks noGrp="1"/>
          </p:cNvSpPr>
          <p:nvPr>
            <p:ph type="body" sz="quarter" idx="1"/>
          </p:nvPr>
        </p:nvSpPr>
        <p:spPr>
          <a:xfrm>
            <a:off x="609600" y="1752600"/>
            <a:ext cx="3886200" cy="639763"/>
          </a:xfrm>
        </p:spPr>
        <p:txBody>
          <a:bodyPr/>
          <a:lstStyle/>
          <a:p>
            <a:r>
              <a:rPr lang="en-US" sz="2400" smtClean="0"/>
              <a:t>Agricultural Adjustment Act</a:t>
            </a:r>
          </a:p>
        </p:txBody>
      </p:sp>
      <p:sp>
        <p:nvSpPr>
          <p:cNvPr id="6" name="Text Placeholder 5"/>
          <p:cNvSpPr>
            <a:spLocks noGrp="1"/>
          </p:cNvSpPr>
          <p:nvPr>
            <p:ph type="body" sz="quarter" idx="3"/>
          </p:nvPr>
        </p:nvSpPr>
        <p:spPr>
          <a:xfrm>
            <a:off x="4800600" y="1752600"/>
            <a:ext cx="3886200" cy="639763"/>
          </a:xfrm>
        </p:spPr>
        <p:txBody>
          <a:bodyPr>
            <a:normAutofit/>
          </a:bodyPr>
          <a:lstStyle/>
          <a:p>
            <a:pPr fontAlgn="auto">
              <a:spcAft>
                <a:spcPts val="0"/>
              </a:spcAft>
              <a:defRPr/>
            </a:pPr>
            <a:r>
              <a:rPr lang="en-US" sz="2400" dirty="0" smtClean="0"/>
              <a:t>Rural Electrification Act</a:t>
            </a:r>
            <a:endParaRPr lang="en-US" sz="2400"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6"/>
          <p:cNvSpPr>
            <a:spLocks noGrp="1"/>
          </p:cNvSpPr>
          <p:nvPr>
            <p:ph type="title"/>
          </p:nvPr>
        </p:nvSpPr>
        <p:spPr>
          <a:xfrm>
            <a:off x="612775" y="228600"/>
            <a:ext cx="8153400" cy="990600"/>
          </a:xfrm>
        </p:spPr>
        <p:txBody>
          <a:bodyPr/>
          <a:lstStyle/>
          <a:p>
            <a:r>
              <a:rPr lang="en-US" sz="5400" u="sng" smtClean="0"/>
              <a:t>Social Security Act</a:t>
            </a:r>
          </a:p>
        </p:txBody>
      </p:sp>
      <p:sp>
        <p:nvSpPr>
          <p:cNvPr id="233474" name="Content Placeholder 7"/>
          <p:cNvSpPr>
            <a:spLocks noGrp="1"/>
          </p:cNvSpPr>
          <p:nvPr>
            <p:ph sz="quarter" idx="1"/>
          </p:nvPr>
        </p:nvSpPr>
        <p:spPr>
          <a:xfrm>
            <a:off x="533400" y="1600200"/>
            <a:ext cx="8232775" cy="4876800"/>
          </a:xfrm>
        </p:spPr>
        <p:txBody>
          <a:bodyPr/>
          <a:lstStyle/>
          <a:p>
            <a:r>
              <a:rPr lang="en-US" sz="3600" smtClean="0"/>
              <a:t>Help those at retirement age</a:t>
            </a:r>
          </a:p>
          <a:p>
            <a:r>
              <a:rPr lang="en-US" sz="3600" smtClean="0"/>
              <a:t>All Americans contribute money</a:t>
            </a:r>
          </a:p>
          <a:p>
            <a:r>
              <a:rPr lang="en-US" sz="3600" smtClean="0"/>
              <a:t>Withdrawal from it when they retire</a:t>
            </a:r>
          </a:p>
          <a:p>
            <a:endParaRPr lang="en-US" smtClean="0"/>
          </a:p>
        </p:txBody>
      </p:sp>
      <p:pic>
        <p:nvPicPr>
          <p:cNvPr id="233475" name="Picture 8" descr="c10"/>
          <p:cNvPicPr>
            <a:picLocks noChangeAspect="1" noChangeArrowheads="1"/>
          </p:cNvPicPr>
          <p:nvPr/>
        </p:nvPicPr>
        <p:blipFill>
          <a:blip r:embed="rId3"/>
          <a:srcRect/>
          <a:stretch>
            <a:fillRect/>
          </a:stretch>
        </p:blipFill>
        <p:spPr bwMode="auto">
          <a:xfrm>
            <a:off x="4267200" y="3886200"/>
            <a:ext cx="4419600" cy="2589213"/>
          </a:xfrm>
          <a:prstGeom prst="rect">
            <a:avLst/>
          </a:prstGeom>
          <a:noFill/>
          <a:ln w="9525">
            <a:noFill/>
            <a:miter lim="800000"/>
            <a:headEnd/>
            <a:tailEnd/>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133600" y="3429000"/>
            <a:ext cx="6477000" cy="1828800"/>
          </a:xfrm>
        </p:spPr>
        <p:txBody>
          <a:bodyPr>
            <a:normAutofit/>
          </a:bodyPr>
          <a:lstStyle/>
          <a:p>
            <a:pPr fontAlgn="auto">
              <a:spcAft>
                <a:spcPts val="0"/>
              </a:spcAft>
              <a:defRPr/>
            </a:pPr>
            <a:r>
              <a:rPr lang="en-US" sz="5400" dirty="0" smtClean="0"/>
              <a:t>World war II</a:t>
            </a:r>
            <a:endParaRPr lang="en-US" sz="5400" dirty="0"/>
          </a:p>
        </p:txBody>
      </p:sp>
      <p:sp>
        <p:nvSpPr>
          <p:cNvPr id="235522" name="Subtitle 4"/>
          <p:cNvSpPr>
            <a:spLocks noGrp="1"/>
          </p:cNvSpPr>
          <p:nvPr>
            <p:ph type="subTitle" idx="1"/>
          </p:nvPr>
        </p:nvSpPr>
        <p:spPr>
          <a:xfrm>
            <a:off x="2362200" y="6049963"/>
            <a:ext cx="6705600" cy="685800"/>
          </a:xfrm>
        </p:spPr>
        <p:txBody>
          <a:bodyPr/>
          <a:lstStyle/>
          <a:p>
            <a:endParaRPr lang="en-US" smtClean="0"/>
          </a:p>
        </p:txBody>
      </p:sp>
      <p:sp>
        <p:nvSpPr>
          <p:cNvPr id="6" name="7-Point Star 5"/>
          <p:cNvSpPr/>
          <p:nvPr/>
        </p:nvSpPr>
        <p:spPr>
          <a:xfrm>
            <a:off x="4648200" y="0"/>
            <a:ext cx="4495800" cy="35052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Key concepts to know: </a:t>
            </a:r>
          </a:p>
          <a:p>
            <a:pPr algn="ctr" fontAlgn="auto">
              <a:spcBef>
                <a:spcPts val="0"/>
              </a:spcBef>
              <a:spcAft>
                <a:spcPts val="0"/>
              </a:spcAft>
              <a:defRPr/>
            </a:pPr>
            <a:r>
              <a:rPr lang="en-US" dirty="0"/>
              <a:t>Lend-Lease, the bombing of Pearl Harbor, Bell Aircraft, Holocaust, FDR and Warm Springs and more.</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a:xfrm>
            <a:off x="612775" y="228600"/>
            <a:ext cx="8153400" cy="990600"/>
          </a:xfrm>
        </p:spPr>
        <p:txBody>
          <a:bodyPr/>
          <a:lstStyle/>
          <a:p>
            <a:r>
              <a:rPr lang="en-US" sz="6000" u="sng" smtClean="0"/>
              <a:t>Lend- Lease</a:t>
            </a:r>
          </a:p>
        </p:txBody>
      </p:sp>
      <p:sp>
        <p:nvSpPr>
          <p:cNvPr id="237570" name="Content Placeholder 2"/>
          <p:cNvSpPr>
            <a:spLocks noGrp="1"/>
          </p:cNvSpPr>
          <p:nvPr>
            <p:ph sz="quarter" idx="1"/>
          </p:nvPr>
        </p:nvSpPr>
        <p:spPr>
          <a:xfrm>
            <a:off x="457200" y="1600200"/>
            <a:ext cx="8308975" cy="4800600"/>
          </a:xfrm>
        </p:spPr>
        <p:txBody>
          <a:bodyPr/>
          <a:lstStyle/>
          <a:p>
            <a:r>
              <a:rPr lang="en-US" sz="3600" smtClean="0"/>
              <a:t>In early 1941, when the British ran out of cash with which to buy American supplies, Congress authorized Roosevelt to </a:t>
            </a:r>
            <a:r>
              <a:rPr lang="en-US" sz="3600" smtClean="0">
                <a:solidFill>
                  <a:srgbClr val="FF0000"/>
                </a:solidFill>
              </a:rPr>
              <a:t>lend or lease</a:t>
            </a:r>
            <a:r>
              <a:rPr lang="en-US" sz="3600" smtClean="0"/>
              <a:t> arms to them. </a:t>
            </a:r>
          </a:p>
          <a:p>
            <a:r>
              <a:rPr lang="en-US" sz="3600" smtClean="0"/>
              <a:t>After Germany turned on and invaded the Soviet Union in June 1941, Roosevelt gave </a:t>
            </a:r>
            <a:r>
              <a:rPr lang="en-US" sz="3600" smtClean="0">
                <a:solidFill>
                  <a:srgbClr val="FF0000"/>
                </a:solidFill>
              </a:rPr>
              <a:t>lend-lease</a:t>
            </a:r>
            <a:r>
              <a:rPr lang="en-US" sz="3600" smtClean="0"/>
              <a:t> aid to the Soviets as well.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612775" y="228600"/>
            <a:ext cx="8153400" cy="990600"/>
          </a:xfrm>
        </p:spPr>
        <p:txBody>
          <a:bodyPr/>
          <a:lstStyle/>
          <a:p>
            <a:r>
              <a:rPr lang="en-US" u="sng" smtClean="0"/>
              <a:t>Key People- Revolution in Georgia</a:t>
            </a:r>
          </a:p>
        </p:txBody>
      </p:sp>
      <p:sp>
        <p:nvSpPr>
          <p:cNvPr id="35842" name="Content Placeholder 2"/>
          <p:cNvSpPr>
            <a:spLocks noGrp="1"/>
          </p:cNvSpPr>
          <p:nvPr>
            <p:ph sz="quarter" idx="1"/>
          </p:nvPr>
        </p:nvSpPr>
        <p:spPr>
          <a:xfrm>
            <a:off x="228600" y="1600200"/>
            <a:ext cx="8537575" cy="4953000"/>
          </a:xfrm>
        </p:spPr>
        <p:txBody>
          <a:bodyPr/>
          <a:lstStyle/>
          <a:p>
            <a:r>
              <a:rPr lang="en-US" b="1" u="sng" smtClean="0">
                <a:solidFill>
                  <a:srgbClr val="C00000"/>
                </a:solidFill>
              </a:rPr>
              <a:t>Elijah Clarke</a:t>
            </a:r>
            <a:r>
              <a:rPr lang="en-US" smtClean="0"/>
              <a:t>: colonel of the British militia who led his men to victory over the Battle of Kettle Creek</a:t>
            </a:r>
          </a:p>
          <a:p>
            <a:r>
              <a:rPr lang="en-US" b="1" u="sng" smtClean="0">
                <a:solidFill>
                  <a:srgbClr val="C00000"/>
                </a:solidFill>
              </a:rPr>
              <a:t>Austin Dabney</a:t>
            </a:r>
            <a:r>
              <a:rPr lang="en-US" smtClean="0"/>
              <a:t>: freeborn mulatto who was credited with saving the life of E. Clarke at Kettle Creek</a:t>
            </a:r>
          </a:p>
          <a:p>
            <a:r>
              <a:rPr lang="en-US" b="1" u="sng" smtClean="0">
                <a:solidFill>
                  <a:srgbClr val="C00000"/>
                </a:solidFill>
              </a:rPr>
              <a:t>Nancy Hart</a:t>
            </a:r>
            <a:r>
              <a:rPr lang="en-US" smtClean="0"/>
              <a:t>: GA’s most famous heroine; Hart Co. is the only county named after a woman; killed/disarmed Tories/soldiers that were in her house.</a:t>
            </a:r>
          </a:p>
          <a:p>
            <a:r>
              <a:rPr lang="en-US" b="1" u="sng" smtClean="0">
                <a:solidFill>
                  <a:srgbClr val="C00000"/>
                </a:solidFill>
              </a:rPr>
              <a:t>Battle of Kettle Creek</a:t>
            </a:r>
            <a:r>
              <a:rPr lang="en-US" smtClean="0"/>
              <a:t>: minor battle but major victory for Georgia; outnumbered militia men led by E. Clarke defeated a British force of 800 men</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612775" y="228600"/>
            <a:ext cx="8153400" cy="990600"/>
          </a:xfrm>
        </p:spPr>
        <p:txBody>
          <a:bodyPr/>
          <a:lstStyle/>
          <a:p>
            <a:r>
              <a:rPr lang="en-US" sz="4800" u="sng" smtClean="0"/>
              <a:t>The bombing of Pearl Harbor</a:t>
            </a:r>
          </a:p>
        </p:txBody>
      </p:sp>
      <p:pic>
        <p:nvPicPr>
          <p:cNvPr id="239618" name="Picture 4" descr="Pearl Harbor-color"/>
          <p:cNvPicPr>
            <a:picLocks noGrp="1" noChangeAspect="1" noChangeArrowheads="1"/>
          </p:cNvPicPr>
          <p:nvPr>
            <p:ph sz="quarter" idx="1"/>
          </p:nvPr>
        </p:nvPicPr>
        <p:blipFill>
          <a:blip r:embed="rId3">
            <a:lum bright="-6000" contrast="6000"/>
          </a:blip>
          <a:srcRect/>
          <a:stretch>
            <a:fillRect/>
          </a:stretch>
        </p:blipFill>
        <p:spPr>
          <a:xfrm>
            <a:off x="2781300" y="1981200"/>
            <a:ext cx="6172200" cy="4114800"/>
          </a:xfrm>
          <a:ln>
            <a:solidFill>
              <a:schemeClr val="tx1"/>
            </a:solidFill>
          </a:ln>
        </p:spPr>
      </p:pic>
      <p:sp>
        <p:nvSpPr>
          <p:cNvPr id="5" name="Rectangle 4"/>
          <p:cNvSpPr/>
          <p:nvPr/>
        </p:nvSpPr>
        <p:spPr>
          <a:xfrm>
            <a:off x="2819400" y="6096000"/>
            <a:ext cx="60960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dirty="0"/>
              <a:t>A date which will live in infamy! </a:t>
            </a:r>
          </a:p>
        </p:txBody>
      </p:sp>
      <p:sp>
        <p:nvSpPr>
          <p:cNvPr id="6" name="Rounded Rectangle 5"/>
          <p:cNvSpPr/>
          <p:nvPr/>
        </p:nvSpPr>
        <p:spPr>
          <a:xfrm>
            <a:off x="0" y="2438400"/>
            <a:ext cx="2743200" cy="3124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dirty="0"/>
              <a:t>Japan attacked Pearl Harbor, Hawaii on December 7, 1941.</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sz="6000" u="sng" smtClean="0"/>
              <a:t>Bell Aircraft</a:t>
            </a:r>
          </a:p>
        </p:txBody>
      </p:sp>
      <p:sp>
        <p:nvSpPr>
          <p:cNvPr id="4" name="Content Placeholder 3"/>
          <p:cNvSpPr>
            <a:spLocks noGrp="1"/>
          </p:cNvSpPr>
          <p:nvPr>
            <p:ph sz="quarter" idx="1"/>
          </p:nvPr>
        </p:nvSpPr>
        <p:spPr>
          <a:xfrm>
            <a:off x="304800" y="1589088"/>
            <a:ext cx="4648200" cy="5116512"/>
          </a:xfrm>
        </p:spPr>
        <p:txBody>
          <a:bodyPr>
            <a:normAutofit fontScale="77500" lnSpcReduction="20000"/>
          </a:bodyPr>
          <a:lstStyle/>
          <a:p>
            <a:pPr marL="320040" indent="-320040" fontAlgn="auto">
              <a:lnSpc>
                <a:spcPct val="90000"/>
              </a:lnSpc>
              <a:spcAft>
                <a:spcPts val="0"/>
              </a:spcAft>
              <a:buFont typeface="Wingdings"/>
              <a:buChar char=""/>
              <a:defRPr/>
            </a:pPr>
            <a:r>
              <a:rPr lang="en-US" altLang="ja-JP" sz="3200" dirty="0" smtClean="0">
                <a:ea typeface="ＭＳ Ｐゴシック" charset="-128"/>
              </a:rPr>
              <a:t>FDR’s close relationship with the state led to the building of the </a:t>
            </a:r>
            <a:r>
              <a:rPr lang="en-US" altLang="ja-JP" sz="3200" dirty="0" smtClean="0">
                <a:solidFill>
                  <a:srgbClr val="FF0000"/>
                </a:solidFill>
                <a:ea typeface="ＭＳ Ｐゴシック" charset="-128"/>
              </a:rPr>
              <a:t>Bell Aircraft plant in Marietta. </a:t>
            </a:r>
          </a:p>
          <a:p>
            <a:pPr marL="320040" indent="-320040" fontAlgn="auto">
              <a:lnSpc>
                <a:spcPct val="90000"/>
              </a:lnSpc>
              <a:spcAft>
                <a:spcPts val="0"/>
              </a:spcAft>
              <a:buFont typeface="Wingdings"/>
              <a:buChar char=""/>
              <a:defRPr/>
            </a:pPr>
            <a:r>
              <a:rPr lang="en-US" altLang="ja-JP" sz="3200" dirty="0" smtClean="0">
                <a:ea typeface="ＭＳ Ｐゴシック" charset="-128"/>
              </a:rPr>
              <a:t>The plant produced military planes and created jobs for over 28,000 Georgians. </a:t>
            </a:r>
          </a:p>
          <a:p>
            <a:pPr marL="320040" indent="-320040" fontAlgn="auto">
              <a:lnSpc>
                <a:spcPct val="90000"/>
              </a:lnSpc>
              <a:spcAft>
                <a:spcPts val="0"/>
              </a:spcAft>
              <a:buFont typeface="Wingdings"/>
              <a:buChar char=""/>
              <a:defRPr/>
            </a:pPr>
            <a:r>
              <a:rPr lang="en-US" altLang="ja-JP" sz="3200" dirty="0" smtClean="0">
                <a:ea typeface="ＭＳ Ｐゴシック" charset="-128"/>
              </a:rPr>
              <a:t>Once the war ended, plant employees used their skills to find other industrial jobs instead of returning to the farm. </a:t>
            </a:r>
          </a:p>
          <a:p>
            <a:pPr marL="320040" indent="-320040" fontAlgn="auto">
              <a:lnSpc>
                <a:spcPct val="90000"/>
              </a:lnSpc>
              <a:spcAft>
                <a:spcPts val="0"/>
              </a:spcAft>
              <a:buFont typeface="Wingdings"/>
              <a:buChar char=""/>
              <a:defRPr/>
            </a:pPr>
            <a:r>
              <a:rPr lang="en-US" altLang="ja-JP" sz="3200" dirty="0" smtClean="0">
                <a:ea typeface="ＭＳ Ｐゴシック" charset="-128"/>
              </a:rPr>
              <a:t>Many attribute the growth of Georgia’s industry in the 20th century to the funds and resources brought into the state during this time. </a:t>
            </a:r>
          </a:p>
          <a:p>
            <a:pPr marL="320040" indent="-320040" fontAlgn="auto">
              <a:spcAft>
                <a:spcPts val="0"/>
              </a:spcAft>
              <a:buFont typeface="Wingdings"/>
              <a:buChar char=""/>
              <a:defRPr/>
            </a:pPr>
            <a:endParaRPr lang="en-US" dirty="0"/>
          </a:p>
        </p:txBody>
      </p:sp>
      <p:pic>
        <p:nvPicPr>
          <p:cNvPr id="241667" name="Picture 7" descr="6"/>
          <p:cNvPicPr>
            <a:picLocks noGrp="1" noChangeAspect="1" noChangeArrowheads="1"/>
          </p:cNvPicPr>
          <p:nvPr>
            <p:ph sz="quarter" idx="2"/>
          </p:nvPr>
        </p:nvPicPr>
        <p:blipFill>
          <a:blip r:embed="rId3"/>
          <a:srcRect/>
          <a:stretch>
            <a:fillRect/>
          </a:stretch>
        </p:blipFill>
        <p:spPr>
          <a:xfrm>
            <a:off x="4986338" y="1589088"/>
            <a:ext cx="3603625" cy="4572000"/>
          </a:xfr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Title 1"/>
          <p:cNvSpPr>
            <a:spLocks noGrp="1"/>
          </p:cNvSpPr>
          <p:nvPr>
            <p:ph type="title"/>
          </p:nvPr>
        </p:nvSpPr>
        <p:spPr/>
        <p:txBody>
          <a:bodyPr/>
          <a:lstStyle/>
          <a:p>
            <a:r>
              <a:rPr lang="en-US" sz="6000" u="sng" smtClean="0"/>
              <a:t>Carl Vinson</a:t>
            </a:r>
          </a:p>
        </p:txBody>
      </p:sp>
      <p:sp>
        <p:nvSpPr>
          <p:cNvPr id="3" name="Content Placeholder 2"/>
          <p:cNvSpPr>
            <a:spLocks noGrp="1"/>
          </p:cNvSpPr>
          <p:nvPr>
            <p:ph sz="quarter" idx="1"/>
          </p:nvPr>
        </p:nvSpPr>
        <p:spPr>
          <a:xfrm>
            <a:off x="609600" y="1589088"/>
            <a:ext cx="3886200" cy="4572000"/>
          </a:xfrm>
        </p:spPr>
        <p:txBody>
          <a:bodyPr>
            <a:normAutofit fontScale="77500" lnSpcReduction="20000"/>
          </a:bodyPr>
          <a:lstStyle/>
          <a:p>
            <a:pPr marL="320040" indent="-320040" fontAlgn="auto">
              <a:lnSpc>
                <a:spcPct val="80000"/>
              </a:lnSpc>
              <a:spcAft>
                <a:spcPts val="0"/>
              </a:spcAft>
              <a:buFont typeface="Wingdings"/>
              <a:buChar char=""/>
              <a:defRPr/>
            </a:pPr>
            <a:r>
              <a:rPr lang="en-US" altLang="ja-JP" sz="3200" dirty="0" smtClean="0">
                <a:ea typeface="ＭＳ Ｐゴシック" charset="-128"/>
              </a:rPr>
              <a:t>Congressman </a:t>
            </a:r>
            <a:r>
              <a:rPr lang="en-US" altLang="ja-JP" sz="3200" i="1" dirty="0" smtClean="0">
                <a:ea typeface="ＭＳ Ｐゴシック" charset="-128"/>
              </a:rPr>
              <a:t>Carl Vinson </a:t>
            </a:r>
            <a:r>
              <a:rPr lang="en-US" altLang="ja-JP" sz="3200" dirty="0" smtClean="0">
                <a:ea typeface="ＭＳ Ｐゴシック" charset="-128"/>
              </a:rPr>
              <a:t>helped to build the U.S. navy in the years leading up to World War II. </a:t>
            </a:r>
          </a:p>
          <a:p>
            <a:pPr marL="320040" indent="-320040" fontAlgn="auto">
              <a:lnSpc>
                <a:spcPct val="80000"/>
              </a:lnSpc>
              <a:spcAft>
                <a:spcPts val="0"/>
              </a:spcAft>
              <a:buFont typeface="Wingdings"/>
              <a:buChar char=""/>
              <a:defRPr/>
            </a:pPr>
            <a:r>
              <a:rPr lang="en-US" altLang="ja-JP" sz="3200" dirty="0" smtClean="0">
                <a:ea typeface="ＭＳ Ｐゴシック" charset="-128"/>
              </a:rPr>
              <a:t>Representative Vinson wrote many bills that expanded the U.S. Navy. </a:t>
            </a:r>
          </a:p>
          <a:p>
            <a:pPr marL="320040" indent="-320040" fontAlgn="auto">
              <a:lnSpc>
                <a:spcPct val="80000"/>
              </a:lnSpc>
              <a:spcAft>
                <a:spcPts val="0"/>
              </a:spcAft>
              <a:buFontTx/>
              <a:buNone/>
              <a:defRPr/>
            </a:pPr>
            <a:r>
              <a:rPr lang="en-US" altLang="ja-JP" sz="3200" dirty="0" smtClean="0">
                <a:ea typeface="ＭＳ Ｐゴシック" charset="-128"/>
              </a:rPr>
              <a:t>	1. enabled the U.S. to ship supplies to Allies during the Lend-Lease Act</a:t>
            </a:r>
          </a:p>
          <a:p>
            <a:pPr marL="320040" indent="-320040" fontAlgn="auto">
              <a:lnSpc>
                <a:spcPct val="80000"/>
              </a:lnSpc>
              <a:spcAft>
                <a:spcPts val="0"/>
              </a:spcAft>
              <a:buFontTx/>
              <a:buNone/>
              <a:defRPr/>
            </a:pPr>
            <a:r>
              <a:rPr lang="en-US" altLang="ja-JP" sz="3200" dirty="0" smtClean="0">
                <a:ea typeface="ＭＳ Ｐゴシック" charset="-128"/>
              </a:rPr>
              <a:t>	2. overcome the attack of Pearl Harbor eventually send troops into battle.</a:t>
            </a:r>
          </a:p>
          <a:p>
            <a:pPr marL="320040" indent="-320040" fontAlgn="auto">
              <a:lnSpc>
                <a:spcPct val="80000"/>
              </a:lnSpc>
              <a:spcAft>
                <a:spcPts val="0"/>
              </a:spcAft>
              <a:buFontTx/>
              <a:buNone/>
              <a:defRPr/>
            </a:pPr>
            <a:r>
              <a:rPr lang="en-US" altLang="ja-JP" sz="3200" dirty="0" smtClean="0">
                <a:ea typeface="ＭＳ Ｐゴシック" charset="-128"/>
              </a:rPr>
              <a:t>	3. Hundreds of ships built during this expansion were built in the shipyards of Savannah and Brunswick, Georgia. </a:t>
            </a:r>
          </a:p>
          <a:p>
            <a:pPr marL="320040" indent="-320040" fontAlgn="auto">
              <a:spcAft>
                <a:spcPts val="0"/>
              </a:spcAft>
              <a:buFont typeface="Wingdings"/>
              <a:buChar char=""/>
              <a:defRPr/>
            </a:pPr>
            <a:endParaRPr lang="en-US" dirty="0"/>
          </a:p>
        </p:txBody>
      </p:sp>
      <p:pic>
        <p:nvPicPr>
          <p:cNvPr id="243715" name="Picture 6" descr="CarlVinson1"/>
          <p:cNvPicPr>
            <a:picLocks noGrp="1" noChangeAspect="1" noChangeArrowheads="1"/>
          </p:cNvPicPr>
          <p:nvPr>
            <p:ph sz="quarter" idx="2"/>
          </p:nvPr>
        </p:nvPicPr>
        <p:blipFill>
          <a:blip r:embed="rId3"/>
          <a:srcRect/>
          <a:stretch>
            <a:fillRect/>
          </a:stretch>
        </p:blipFill>
        <p:spPr>
          <a:xfrm>
            <a:off x="4984750" y="1589088"/>
            <a:ext cx="3606800" cy="4572000"/>
          </a:xfrm>
        </p:spPr>
      </p:pic>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sz="6000" u="sng" smtClean="0"/>
              <a:t>Richard Russell </a:t>
            </a:r>
          </a:p>
        </p:txBody>
      </p:sp>
      <p:sp>
        <p:nvSpPr>
          <p:cNvPr id="3" name="Content Placeholder 2"/>
          <p:cNvSpPr>
            <a:spLocks noGrp="1"/>
          </p:cNvSpPr>
          <p:nvPr>
            <p:ph sz="quarter" idx="1"/>
          </p:nvPr>
        </p:nvSpPr>
        <p:spPr>
          <a:xfrm>
            <a:off x="609600" y="1589088"/>
            <a:ext cx="3886200" cy="4572000"/>
          </a:xfrm>
        </p:spPr>
        <p:txBody>
          <a:bodyPr>
            <a:normAutofit fontScale="85000" lnSpcReduction="20000"/>
          </a:bodyPr>
          <a:lstStyle/>
          <a:p>
            <a:pPr marL="320040" indent="-320040" fontAlgn="auto">
              <a:lnSpc>
                <a:spcPct val="80000"/>
              </a:lnSpc>
              <a:spcAft>
                <a:spcPts val="0"/>
              </a:spcAft>
              <a:buFont typeface="Wingdings"/>
              <a:buChar char=""/>
              <a:defRPr/>
            </a:pPr>
            <a:r>
              <a:rPr lang="en-US" altLang="ja-JP" sz="3200" dirty="0" smtClean="0">
                <a:ea typeface="ＭＳ Ｐゴシック" charset="-128"/>
              </a:rPr>
              <a:t>Senator </a:t>
            </a:r>
            <a:r>
              <a:rPr lang="en-US" altLang="ja-JP" sz="3200" i="1" dirty="0" smtClean="0">
                <a:ea typeface="ＭＳ Ｐゴシック" charset="-128"/>
              </a:rPr>
              <a:t>Richard Russell </a:t>
            </a:r>
            <a:r>
              <a:rPr lang="en-US" altLang="ja-JP" sz="3200" dirty="0" smtClean="0">
                <a:ea typeface="ＭＳ Ｐゴシック" charset="-128"/>
              </a:rPr>
              <a:t>served on the</a:t>
            </a:r>
            <a:r>
              <a:rPr lang="en-US" altLang="ja-JP" sz="2400" dirty="0" smtClean="0">
                <a:ea typeface="ＭＳ Ｐゴシック" charset="-128"/>
              </a:rPr>
              <a:t> </a:t>
            </a:r>
            <a:r>
              <a:rPr lang="en-US" altLang="ja-JP" sz="3200" dirty="0" smtClean="0">
                <a:ea typeface="ＭＳ Ｐゴシック" charset="-128"/>
              </a:rPr>
              <a:t>Senate Naval Affairs Committee. </a:t>
            </a:r>
          </a:p>
          <a:p>
            <a:pPr marL="320040" indent="-320040" fontAlgn="auto">
              <a:lnSpc>
                <a:spcPct val="80000"/>
              </a:lnSpc>
              <a:spcAft>
                <a:spcPts val="0"/>
              </a:spcAft>
              <a:buFont typeface="Wingdings"/>
              <a:buChar char=""/>
              <a:defRPr/>
            </a:pPr>
            <a:r>
              <a:rPr lang="en-US" altLang="ja-JP" sz="3200" dirty="0" smtClean="0">
                <a:ea typeface="ＭＳ Ｐゴシック" charset="-128"/>
              </a:rPr>
              <a:t>He worked to bring wartime opportunities to Georgia. </a:t>
            </a:r>
          </a:p>
          <a:p>
            <a:pPr marL="320040" indent="-320040" fontAlgn="auto">
              <a:lnSpc>
                <a:spcPct val="80000"/>
              </a:lnSpc>
              <a:spcAft>
                <a:spcPts val="0"/>
              </a:spcAft>
              <a:buFont typeface="Wingdings"/>
              <a:buChar char=""/>
              <a:defRPr/>
            </a:pPr>
            <a:r>
              <a:rPr lang="en-US" altLang="ja-JP" sz="3200" dirty="0" smtClean="0">
                <a:ea typeface="ＭＳ Ｐゴシック" charset="-128"/>
              </a:rPr>
              <a:t>He helped to bring over a dozen military bases to Georgia, including the largest infantry base in the United States. </a:t>
            </a:r>
          </a:p>
          <a:p>
            <a:pPr marL="320040" indent="-320040" fontAlgn="auto">
              <a:lnSpc>
                <a:spcPct val="80000"/>
              </a:lnSpc>
              <a:spcAft>
                <a:spcPts val="0"/>
              </a:spcAft>
              <a:buFont typeface="Wingdings"/>
              <a:buChar char=""/>
              <a:defRPr/>
            </a:pPr>
            <a:r>
              <a:rPr lang="en-US" altLang="ja-JP" sz="3200" dirty="0" smtClean="0">
                <a:ea typeface="ＭＳ Ｐゴシック" charset="-128"/>
              </a:rPr>
              <a:t>Over 300,000 Georgians would serve during the war, but troops from all over the country trained in Georgian camps.</a:t>
            </a:r>
            <a:r>
              <a:rPr lang="en-US" altLang="ja-JP" sz="2400" dirty="0" smtClean="0">
                <a:ea typeface="ＭＳ Ｐゴシック" charset="-128"/>
              </a:rPr>
              <a:t> </a:t>
            </a:r>
          </a:p>
          <a:p>
            <a:pPr marL="320040" indent="-320040" fontAlgn="auto">
              <a:spcAft>
                <a:spcPts val="0"/>
              </a:spcAft>
              <a:buFont typeface="Wingdings"/>
              <a:buChar char=""/>
              <a:defRPr/>
            </a:pPr>
            <a:endParaRPr lang="en-US" dirty="0"/>
          </a:p>
        </p:txBody>
      </p:sp>
      <p:pic>
        <p:nvPicPr>
          <p:cNvPr id="245763" name="Picture 9" descr="youngrussell"/>
          <p:cNvPicPr>
            <a:picLocks noGrp="1" noChangeAspect="1" noChangeArrowheads="1"/>
          </p:cNvPicPr>
          <p:nvPr>
            <p:ph sz="quarter" idx="2"/>
          </p:nvPr>
        </p:nvPicPr>
        <p:blipFill>
          <a:blip r:embed="rId3"/>
          <a:srcRect/>
          <a:stretch>
            <a:fillRect/>
          </a:stretch>
        </p:blipFill>
        <p:spPr>
          <a:xfrm>
            <a:off x="5241925" y="1828800"/>
            <a:ext cx="3338513" cy="4419600"/>
          </a:xfr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p:txBody>
          <a:bodyPr/>
          <a:lstStyle/>
          <a:p>
            <a:r>
              <a:rPr lang="en-US" sz="6000" u="sng" smtClean="0"/>
              <a:t>Franklin D. Roosevelt</a:t>
            </a:r>
          </a:p>
        </p:txBody>
      </p:sp>
      <p:sp>
        <p:nvSpPr>
          <p:cNvPr id="3" name="Content Placeholder 2"/>
          <p:cNvSpPr>
            <a:spLocks noGrp="1"/>
          </p:cNvSpPr>
          <p:nvPr>
            <p:ph sz="quarter" idx="1"/>
          </p:nvPr>
        </p:nvSpPr>
        <p:spPr>
          <a:xfrm>
            <a:off x="228600" y="1589088"/>
            <a:ext cx="4267200" cy="4572000"/>
          </a:xfrm>
        </p:spPr>
        <p:txBody>
          <a:bodyPr>
            <a:normAutofit fontScale="92500" lnSpcReduction="20000"/>
          </a:bodyPr>
          <a:lstStyle/>
          <a:p>
            <a:pPr marL="320040" indent="-320040" fontAlgn="auto">
              <a:lnSpc>
                <a:spcPct val="90000"/>
              </a:lnSpc>
              <a:spcAft>
                <a:spcPts val="0"/>
              </a:spcAft>
              <a:buFont typeface="Wingdings"/>
              <a:buChar char=""/>
              <a:defRPr/>
            </a:pPr>
            <a:r>
              <a:rPr lang="en-US" altLang="ja-JP" sz="3200" dirty="0" smtClean="0">
                <a:ea typeface="ＭＳ Ｐゴシック" charset="-128"/>
              </a:rPr>
              <a:t>By the time World War II began, President Roosevelt had a close relationship with Georgia. </a:t>
            </a:r>
          </a:p>
          <a:p>
            <a:pPr marL="320040" indent="-320040" fontAlgn="auto">
              <a:lnSpc>
                <a:spcPct val="90000"/>
              </a:lnSpc>
              <a:spcAft>
                <a:spcPts val="0"/>
              </a:spcAft>
              <a:buFont typeface="Wingdings"/>
              <a:buChar char=""/>
              <a:defRPr/>
            </a:pPr>
            <a:r>
              <a:rPr lang="en-US" altLang="ja-JP" sz="3200" dirty="0" smtClean="0">
                <a:ea typeface="ＭＳ Ｐゴシック" charset="-128"/>
              </a:rPr>
              <a:t>Since the 1920s, he had visited Warm Springs regularly in hopes of curing his polio. </a:t>
            </a:r>
          </a:p>
          <a:p>
            <a:pPr marL="320040" indent="-320040" fontAlgn="auto">
              <a:lnSpc>
                <a:spcPct val="90000"/>
              </a:lnSpc>
              <a:spcAft>
                <a:spcPts val="0"/>
              </a:spcAft>
              <a:buFont typeface="Wingdings"/>
              <a:buChar char=""/>
              <a:defRPr/>
            </a:pPr>
            <a:r>
              <a:rPr lang="en-US" altLang="ja-JP" sz="3200" dirty="0" smtClean="0">
                <a:ea typeface="ＭＳ Ｐゴシック" charset="-128"/>
              </a:rPr>
              <a:t>He had spent a lot of time campaigning in the state and had many friends there. </a:t>
            </a:r>
          </a:p>
          <a:p>
            <a:pPr marL="320040" indent="-320040" fontAlgn="auto">
              <a:spcAft>
                <a:spcPts val="0"/>
              </a:spcAft>
              <a:buFont typeface="Wingdings"/>
              <a:buChar char=""/>
              <a:defRPr/>
            </a:pPr>
            <a:endParaRPr lang="en-US" dirty="0"/>
          </a:p>
        </p:txBody>
      </p:sp>
      <p:pic>
        <p:nvPicPr>
          <p:cNvPr id="247811" name="Picture 9" descr="w33"/>
          <p:cNvPicPr>
            <a:picLocks noGrp="1" noChangeAspect="1" noChangeArrowheads="1"/>
          </p:cNvPicPr>
          <p:nvPr>
            <p:ph sz="quarter" idx="2"/>
          </p:nvPr>
        </p:nvPicPr>
        <p:blipFill>
          <a:blip r:embed="rId3"/>
          <a:srcRect/>
          <a:stretch>
            <a:fillRect/>
          </a:stretch>
        </p:blipFill>
        <p:spPr>
          <a:xfrm>
            <a:off x="4845050" y="2297113"/>
            <a:ext cx="3886200" cy="3155950"/>
          </a:xfr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US" sz="6000" u="sng" smtClean="0"/>
              <a:t>Warm Springs</a:t>
            </a:r>
          </a:p>
        </p:txBody>
      </p:sp>
      <p:sp>
        <p:nvSpPr>
          <p:cNvPr id="249858" name="Content Placeholder 2"/>
          <p:cNvSpPr>
            <a:spLocks noGrp="1"/>
          </p:cNvSpPr>
          <p:nvPr>
            <p:ph sz="quarter" idx="1"/>
          </p:nvPr>
        </p:nvSpPr>
        <p:spPr>
          <a:xfrm>
            <a:off x="609600" y="1589088"/>
            <a:ext cx="3886200" cy="4572000"/>
          </a:xfrm>
        </p:spPr>
        <p:txBody>
          <a:bodyPr/>
          <a:lstStyle/>
          <a:p>
            <a:r>
              <a:rPr lang="en-US" altLang="ja-JP" sz="3600" smtClean="0">
                <a:ea typeface="ＭＳ Ｐゴシック" pitchFamily="34" charset="-128"/>
              </a:rPr>
              <a:t>Roosevelt continued to visit Warm Springs throughout the war. </a:t>
            </a:r>
          </a:p>
          <a:p>
            <a:r>
              <a:rPr lang="en-US" altLang="ja-JP" sz="3600" smtClean="0">
                <a:ea typeface="ＭＳ Ｐゴシック" pitchFamily="34" charset="-128"/>
              </a:rPr>
              <a:t>He died there in 1945, while he was still president.</a:t>
            </a:r>
            <a:endParaRPr lang="en-US" sz="3600" smtClean="0"/>
          </a:p>
          <a:p>
            <a:endParaRPr lang="en-US" smtClean="0"/>
          </a:p>
        </p:txBody>
      </p:sp>
      <p:pic>
        <p:nvPicPr>
          <p:cNvPr id="249859" name="Picture 10" descr="FDR enjoying a therapeutic swim in Warm Springs, Georgia."/>
          <p:cNvPicPr>
            <a:picLocks noGrp="1" noChangeAspect="1" noChangeArrowheads="1"/>
          </p:cNvPicPr>
          <p:nvPr>
            <p:ph sz="quarter" idx="2"/>
          </p:nvPr>
        </p:nvPicPr>
        <p:blipFill>
          <a:blip r:embed="rId3"/>
          <a:srcRect/>
          <a:stretch>
            <a:fillRect/>
          </a:stretch>
        </p:blipFill>
        <p:spPr>
          <a:xfrm>
            <a:off x="5035550" y="1735138"/>
            <a:ext cx="3505200" cy="4279900"/>
          </a:xfr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Title 1"/>
          <p:cNvSpPr>
            <a:spLocks noGrp="1"/>
          </p:cNvSpPr>
          <p:nvPr>
            <p:ph type="title"/>
          </p:nvPr>
        </p:nvSpPr>
        <p:spPr>
          <a:xfrm>
            <a:off x="381000" y="228600"/>
            <a:ext cx="8382000" cy="990600"/>
          </a:xfrm>
        </p:spPr>
        <p:txBody>
          <a:bodyPr/>
          <a:lstStyle/>
          <a:p>
            <a:r>
              <a:rPr lang="en-US" sz="6000" u="sng" smtClean="0"/>
              <a:t>Holocaust</a:t>
            </a:r>
          </a:p>
        </p:txBody>
      </p:sp>
      <p:sp>
        <p:nvSpPr>
          <p:cNvPr id="3" name="Content Placeholder 2"/>
          <p:cNvSpPr>
            <a:spLocks noGrp="1"/>
          </p:cNvSpPr>
          <p:nvPr>
            <p:ph sz="quarter" idx="1"/>
          </p:nvPr>
        </p:nvSpPr>
        <p:spPr>
          <a:xfrm>
            <a:off x="304800" y="1524000"/>
            <a:ext cx="4191000" cy="4953000"/>
          </a:xfrm>
        </p:spPr>
        <p:txBody>
          <a:bodyPr>
            <a:normAutofit lnSpcReduction="10000"/>
          </a:bodyPr>
          <a:lstStyle/>
          <a:p>
            <a:pPr marL="320040" indent="-320040" fontAlgn="auto">
              <a:lnSpc>
                <a:spcPct val="80000"/>
              </a:lnSpc>
              <a:spcAft>
                <a:spcPts val="0"/>
              </a:spcAft>
              <a:buFont typeface="Wingdings"/>
              <a:buChar char=""/>
              <a:defRPr/>
            </a:pPr>
            <a:r>
              <a:rPr lang="en-US" sz="2800" dirty="0" smtClean="0"/>
              <a:t>“The final solution of the Jewish People”</a:t>
            </a:r>
          </a:p>
          <a:p>
            <a:pPr marL="320040" indent="-320040" fontAlgn="auto">
              <a:lnSpc>
                <a:spcPct val="80000"/>
              </a:lnSpc>
              <a:spcAft>
                <a:spcPts val="0"/>
              </a:spcAft>
              <a:buFont typeface="Wingdings"/>
              <a:buChar char=""/>
              <a:defRPr/>
            </a:pPr>
            <a:r>
              <a:rPr lang="en-US" sz="2800" dirty="0" smtClean="0"/>
              <a:t>Hitler believed that he needed to kill all Jews</a:t>
            </a:r>
          </a:p>
          <a:p>
            <a:pPr marL="320040" indent="-320040" fontAlgn="auto">
              <a:lnSpc>
                <a:spcPct val="80000"/>
              </a:lnSpc>
              <a:spcAft>
                <a:spcPts val="0"/>
              </a:spcAft>
              <a:buFont typeface="Wingdings"/>
              <a:buChar char=""/>
              <a:defRPr/>
            </a:pPr>
            <a:r>
              <a:rPr lang="en-US" sz="2800" dirty="0" smtClean="0"/>
              <a:t>Setup death camps</a:t>
            </a:r>
          </a:p>
          <a:p>
            <a:pPr marL="320040" indent="-320040" fontAlgn="auto">
              <a:lnSpc>
                <a:spcPct val="80000"/>
              </a:lnSpc>
              <a:spcAft>
                <a:spcPts val="0"/>
              </a:spcAft>
              <a:buFont typeface="Wingdings"/>
              <a:buChar char=""/>
              <a:defRPr/>
            </a:pPr>
            <a:r>
              <a:rPr lang="en-US" sz="2800" dirty="0" smtClean="0"/>
              <a:t>6 million Jews killed</a:t>
            </a:r>
          </a:p>
          <a:p>
            <a:pPr marL="320040" indent="-320040" fontAlgn="auto">
              <a:lnSpc>
                <a:spcPct val="80000"/>
              </a:lnSpc>
              <a:spcAft>
                <a:spcPts val="0"/>
              </a:spcAft>
              <a:buFont typeface="Wingdings"/>
              <a:buChar char=""/>
              <a:defRPr/>
            </a:pPr>
            <a:r>
              <a:rPr lang="en-US" sz="2800" dirty="0" smtClean="0"/>
              <a:t>5-6 million others people killed</a:t>
            </a:r>
          </a:p>
          <a:p>
            <a:pPr marL="320040" indent="-320040" fontAlgn="auto">
              <a:lnSpc>
                <a:spcPct val="80000"/>
              </a:lnSpc>
              <a:spcAft>
                <a:spcPts val="0"/>
              </a:spcAft>
              <a:buFont typeface="Wingdings"/>
              <a:buChar char=""/>
              <a:defRPr/>
            </a:pPr>
            <a:r>
              <a:rPr lang="en-US" sz="2800" dirty="0" smtClean="0"/>
              <a:t>Killed	</a:t>
            </a:r>
          </a:p>
          <a:p>
            <a:pPr marL="640080" lvl="1" indent="-274320" fontAlgn="auto">
              <a:lnSpc>
                <a:spcPct val="80000"/>
              </a:lnSpc>
              <a:spcAft>
                <a:spcPts val="0"/>
              </a:spcAft>
              <a:buFont typeface="Wingdings 2"/>
              <a:buChar char=""/>
              <a:defRPr/>
            </a:pPr>
            <a:r>
              <a:rPr lang="en-US" sz="2800" dirty="0" smtClean="0"/>
              <a:t>Jews, Poles, Czechs, Russians, Gypies, homosexuals, mentally or physically disabled</a:t>
            </a:r>
          </a:p>
          <a:p>
            <a:pPr marL="320040" indent="-320040" fontAlgn="auto">
              <a:spcAft>
                <a:spcPts val="0"/>
              </a:spcAft>
              <a:buFont typeface="Wingdings"/>
              <a:buChar char=""/>
              <a:defRPr/>
            </a:pPr>
            <a:endParaRPr lang="en-US" dirty="0"/>
          </a:p>
        </p:txBody>
      </p:sp>
      <p:pic>
        <p:nvPicPr>
          <p:cNvPr id="251907" name="Picture 7" descr="mass grave at Bergen-Selsen"/>
          <p:cNvPicPr>
            <a:picLocks noGrp="1" noChangeAspect="1" noChangeArrowheads="1"/>
          </p:cNvPicPr>
          <p:nvPr>
            <p:ph sz="quarter" idx="2"/>
          </p:nvPr>
        </p:nvPicPr>
        <p:blipFill>
          <a:blip r:embed="rId3">
            <a:lum bright="-6000" contrast="6000"/>
          </a:blip>
          <a:srcRect/>
          <a:stretch>
            <a:fillRect/>
          </a:stretch>
        </p:blipFill>
        <p:spPr>
          <a:xfrm>
            <a:off x="4724400" y="1905000"/>
            <a:ext cx="4006850" cy="3905250"/>
          </a:xfrm>
          <a:ln>
            <a:solidFill>
              <a:schemeClr val="tx1"/>
            </a:solidFill>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4"/>
          <p:cNvSpPr>
            <a:spLocks noGrp="1"/>
          </p:cNvSpPr>
          <p:nvPr>
            <p:ph type="title"/>
          </p:nvPr>
        </p:nvSpPr>
        <p:spPr>
          <a:xfrm>
            <a:off x="612775" y="228600"/>
            <a:ext cx="8153400" cy="990600"/>
          </a:xfrm>
        </p:spPr>
        <p:txBody>
          <a:bodyPr/>
          <a:lstStyle/>
          <a:p>
            <a:r>
              <a:rPr lang="en-US" sz="5400" u="sng" smtClean="0"/>
              <a:t>Holocaust and Georgia</a:t>
            </a:r>
          </a:p>
        </p:txBody>
      </p:sp>
      <p:sp>
        <p:nvSpPr>
          <p:cNvPr id="6" name="Content Placeholder 5"/>
          <p:cNvSpPr>
            <a:spLocks noGrp="1"/>
          </p:cNvSpPr>
          <p:nvPr>
            <p:ph sz="quarter" idx="1"/>
          </p:nvPr>
        </p:nvSpPr>
        <p:spPr>
          <a:xfrm>
            <a:off x="612775" y="1600200"/>
            <a:ext cx="8153400" cy="4724400"/>
          </a:xfrm>
        </p:spPr>
        <p:txBody>
          <a:bodyPr>
            <a:normAutofit fontScale="92500" lnSpcReduction="20000"/>
          </a:bodyPr>
          <a:lstStyle/>
          <a:p>
            <a:pPr marL="320040" indent="-320040" fontAlgn="auto">
              <a:lnSpc>
                <a:spcPct val="90000"/>
              </a:lnSpc>
              <a:spcAft>
                <a:spcPts val="0"/>
              </a:spcAft>
              <a:buFont typeface="Wingdings"/>
              <a:buChar char=""/>
              <a:defRPr/>
            </a:pPr>
            <a:r>
              <a:rPr lang="en-US" altLang="ja-JP" sz="3200" dirty="0" smtClean="0">
                <a:ea typeface="ＭＳ Ｐゴシック" charset="-128"/>
              </a:rPr>
              <a:t>At the same time they learned of the atrocities in Europe, Jewish communities in the U.S. faced increased discrimination at home. </a:t>
            </a:r>
          </a:p>
          <a:p>
            <a:pPr marL="320040" indent="-320040" fontAlgn="auto">
              <a:lnSpc>
                <a:spcPct val="90000"/>
              </a:lnSpc>
              <a:spcAft>
                <a:spcPts val="0"/>
              </a:spcAft>
              <a:buFont typeface="Wingdings"/>
              <a:buChar char=""/>
              <a:defRPr/>
            </a:pPr>
            <a:r>
              <a:rPr lang="en-US" altLang="ja-JP" sz="3200" dirty="0" smtClean="0">
                <a:ea typeface="ＭＳ Ｐゴシック" charset="-128"/>
              </a:rPr>
              <a:t>Though the U.S. was not officially engaged in the war, local communities organized support efforts. </a:t>
            </a:r>
          </a:p>
          <a:p>
            <a:pPr marL="320040" indent="-320040" fontAlgn="auto">
              <a:lnSpc>
                <a:spcPct val="90000"/>
              </a:lnSpc>
              <a:spcAft>
                <a:spcPts val="0"/>
              </a:spcAft>
              <a:buFont typeface="Wingdings"/>
              <a:buChar char=""/>
              <a:defRPr/>
            </a:pPr>
            <a:r>
              <a:rPr lang="en-US" altLang="ja-JP" sz="3200" dirty="0" smtClean="0">
                <a:ea typeface="ＭＳ Ｐゴシック" charset="-128"/>
              </a:rPr>
              <a:t>Atlanta’s Jewish social service agencies raised funds to combat discrimination abroad. </a:t>
            </a:r>
          </a:p>
          <a:p>
            <a:pPr marL="320040" indent="-320040" fontAlgn="auto">
              <a:lnSpc>
                <a:spcPct val="90000"/>
              </a:lnSpc>
              <a:spcAft>
                <a:spcPts val="0"/>
              </a:spcAft>
              <a:buFont typeface="Wingdings"/>
              <a:buChar char=""/>
              <a:defRPr/>
            </a:pPr>
            <a:r>
              <a:rPr lang="en-US" altLang="ja-JP" sz="3200" dirty="0" smtClean="0">
                <a:ea typeface="ＭＳ Ｐゴシック" charset="-128"/>
              </a:rPr>
              <a:t>Their successful fundraising continued throughout the war. </a:t>
            </a:r>
          </a:p>
          <a:p>
            <a:pPr marL="320040" indent="-320040" fontAlgn="auto">
              <a:lnSpc>
                <a:spcPct val="90000"/>
              </a:lnSpc>
              <a:spcAft>
                <a:spcPts val="0"/>
              </a:spcAft>
              <a:buFont typeface="Wingdings"/>
              <a:buChar char=""/>
              <a:defRPr/>
            </a:pPr>
            <a:r>
              <a:rPr lang="en-US" altLang="ja-JP" sz="3200" dirty="0" smtClean="0">
                <a:ea typeface="ＭＳ Ｐゴシック" charset="-128"/>
              </a:rPr>
              <a:t>The Holocaust ended in 1945, when the Allied powers won the war and freed the people held captive in the camps.</a:t>
            </a:r>
            <a:endParaRPr lang="en-US" sz="3200" dirty="0" smtClean="0"/>
          </a:p>
          <a:p>
            <a:pPr marL="320040" indent="-320040" fontAlgn="auto">
              <a:spcAft>
                <a:spcPts val="0"/>
              </a:spcAft>
              <a:buFont typeface="Wingdings"/>
              <a:buChar char=""/>
              <a:defRPr/>
            </a:pP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600200" y="3352800"/>
            <a:ext cx="6477000" cy="1828800"/>
          </a:xfrm>
        </p:spPr>
        <p:txBody>
          <a:bodyPr>
            <a:normAutofit/>
          </a:bodyPr>
          <a:lstStyle/>
          <a:p>
            <a:pPr fontAlgn="auto">
              <a:spcAft>
                <a:spcPts val="0"/>
              </a:spcAft>
              <a:defRPr/>
            </a:pPr>
            <a:r>
              <a:rPr lang="en-US" sz="4800" dirty="0" smtClean="0"/>
              <a:t>Post- WWII Georgia </a:t>
            </a:r>
            <a:endParaRPr lang="en-US" sz="4800" dirty="0"/>
          </a:p>
        </p:txBody>
      </p:sp>
      <p:sp>
        <p:nvSpPr>
          <p:cNvPr id="256002" name="Subtitle 4"/>
          <p:cNvSpPr>
            <a:spLocks noGrp="1"/>
          </p:cNvSpPr>
          <p:nvPr>
            <p:ph type="subTitle" idx="1"/>
          </p:nvPr>
        </p:nvSpPr>
        <p:spPr>
          <a:xfrm>
            <a:off x="2362200" y="6049963"/>
            <a:ext cx="6705600" cy="685800"/>
          </a:xfrm>
        </p:spPr>
        <p:txBody>
          <a:bodyPr/>
          <a:lstStyle/>
          <a:p>
            <a:endParaRPr lang="en-US" smtClean="0"/>
          </a:p>
        </p:txBody>
      </p:sp>
      <p:sp>
        <p:nvSpPr>
          <p:cNvPr id="7" name="Flowchart: Sequential Access Storage 6"/>
          <p:cNvSpPr/>
          <p:nvPr/>
        </p:nvSpPr>
        <p:spPr>
          <a:xfrm>
            <a:off x="1676400" y="381000"/>
            <a:ext cx="5867400" cy="3810000"/>
          </a:xfrm>
          <a:prstGeom prst="flowChartMagneticTap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dirty="0"/>
              <a:t>You need to know about: </a:t>
            </a:r>
          </a:p>
          <a:p>
            <a:pPr algn="ctr" fontAlgn="auto">
              <a:spcBef>
                <a:spcPts val="0"/>
              </a:spcBef>
              <a:spcAft>
                <a:spcPts val="0"/>
              </a:spcAft>
              <a:defRPr/>
            </a:pPr>
            <a:r>
              <a:rPr lang="en-US" sz="2000" dirty="0"/>
              <a:t>William B. Hartsfield, Herman Talmadge,  Major league sports, Benjamin Mays, The 1946 governor’s race, Brown vs. Board of Education, Martin Luther King, Jr. , Andrew Young, Jimmy Carter, 1996 Olympics, Home Depot, Coca-Cola, Delta, Georgia Pacific, and much more!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3"/>
          <p:cNvSpPr>
            <a:spLocks noGrp="1"/>
          </p:cNvSpPr>
          <p:nvPr>
            <p:ph type="title"/>
          </p:nvPr>
        </p:nvSpPr>
        <p:spPr/>
        <p:txBody>
          <a:bodyPr/>
          <a:lstStyle/>
          <a:p>
            <a:r>
              <a:rPr lang="en-US" sz="5400" u="sng" smtClean="0"/>
              <a:t>Herman Talmadge </a:t>
            </a:r>
          </a:p>
        </p:txBody>
      </p:sp>
      <p:sp>
        <p:nvSpPr>
          <p:cNvPr id="258050" name="Content Placeholder 4"/>
          <p:cNvSpPr>
            <a:spLocks noGrp="1"/>
          </p:cNvSpPr>
          <p:nvPr>
            <p:ph sz="quarter" idx="1"/>
          </p:nvPr>
        </p:nvSpPr>
        <p:spPr>
          <a:xfrm>
            <a:off x="228600" y="1589088"/>
            <a:ext cx="5105400" cy="4811712"/>
          </a:xfrm>
        </p:spPr>
        <p:txBody>
          <a:bodyPr/>
          <a:lstStyle/>
          <a:p>
            <a:pPr>
              <a:buFont typeface="Arial" charset="0"/>
              <a:buChar char="•"/>
            </a:pPr>
            <a:r>
              <a:rPr lang="en-US" smtClean="0"/>
              <a:t>Governor of GA</a:t>
            </a:r>
          </a:p>
          <a:p>
            <a:pPr lvl="1">
              <a:buFont typeface="Arial" charset="0"/>
              <a:buChar char="–"/>
            </a:pPr>
            <a:r>
              <a:rPr lang="en-US" smtClean="0"/>
              <a:t>Restructured highway department</a:t>
            </a:r>
          </a:p>
          <a:p>
            <a:pPr lvl="1">
              <a:buFont typeface="Arial" charset="0"/>
              <a:buChar char="–"/>
            </a:pPr>
            <a:r>
              <a:rPr lang="en-US" smtClean="0"/>
              <a:t>Created Georgia Forestry Commission</a:t>
            </a:r>
          </a:p>
          <a:p>
            <a:pPr lvl="1">
              <a:buFont typeface="Arial" charset="0"/>
              <a:buChar char="–"/>
            </a:pPr>
            <a:r>
              <a:rPr lang="en-US" smtClean="0"/>
              <a:t>Passed Minimum Foundation Program for Education act – Extended schools to 9 months</a:t>
            </a:r>
          </a:p>
          <a:p>
            <a:pPr>
              <a:buFont typeface="Arial" charset="0"/>
              <a:buChar char="•"/>
            </a:pPr>
            <a:r>
              <a:rPr lang="en-US" smtClean="0"/>
              <a:t>Elected to US senate</a:t>
            </a:r>
          </a:p>
          <a:p>
            <a:pPr lvl="1">
              <a:buFont typeface="Arial" charset="0"/>
              <a:buChar char="–"/>
            </a:pPr>
            <a:r>
              <a:rPr lang="en-US" smtClean="0"/>
              <a:t>Served from 1956-81</a:t>
            </a:r>
          </a:p>
          <a:p>
            <a:endParaRPr lang="en-US" smtClean="0"/>
          </a:p>
        </p:txBody>
      </p:sp>
      <p:pic>
        <p:nvPicPr>
          <p:cNvPr id="258051" name="Picture 2"/>
          <p:cNvPicPr>
            <a:picLocks noGrp="1" noChangeAspect="1" noChangeArrowheads="1"/>
          </p:cNvPicPr>
          <p:nvPr>
            <p:ph sz="quarter" idx="2"/>
          </p:nvPr>
        </p:nvPicPr>
        <p:blipFill>
          <a:blip r:embed="rId3"/>
          <a:srcRect/>
          <a:stretch>
            <a:fillRect/>
          </a:stretch>
        </p:blipFill>
        <p:spPr>
          <a:xfrm>
            <a:off x="5638800" y="1828800"/>
            <a:ext cx="2749550" cy="3676650"/>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t>Revolution in Georgia continued…</a:t>
            </a:r>
          </a:p>
        </p:txBody>
      </p:sp>
      <p:sp>
        <p:nvSpPr>
          <p:cNvPr id="3" name="Content Placeholder 2"/>
          <p:cNvSpPr>
            <a:spLocks noGrp="1"/>
          </p:cNvSpPr>
          <p:nvPr>
            <p:ph sz="quarter" idx="1"/>
          </p:nvPr>
        </p:nvSpPr>
        <p:spPr>
          <a:xfrm>
            <a:off x="609600" y="1589088"/>
            <a:ext cx="3886200" cy="4811712"/>
          </a:xfrm>
        </p:spPr>
        <p:txBody>
          <a:bodyPr>
            <a:normAutofit fontScale="92500" lnSpcReduction="10000"/>
          </a:bodyPr>
          <a:lstStyle/>
          <a:p>
            <a:pPr marL="320040" indent="-320040" fontAlgn="auto">
              <a:spcAft>
                <a:spcPts val="0"/>
              </a:spcAft>
              <a:buFont typeface="Wingdings"/>
              <a:buChar char=""/>
              <a:defRPr/>
            </a:pPr>
            <a:r>
              <a:rPr lang="en-US" sz="3600" b="1" dirty="0" smtClean="0">
                <a:solidFill>
                  <a:srgbClr val="C00000"/>
                </a:solidFill>
              </a:rPr>
              <a:t>Button Gwinnett, Lyman Hall, and George Walton:</a:t>
            </a:r>
          </a:p>
          <a:p>
            <a:pPr marL="320040" indent="-320040" fontAlgn="auto">
              <a:spcAft>
                <a:spcPts val="0"/>
              </a:spcAft>
              <a:buFont typeface="Wingdings"/>
              <a:buChar char=""/>
              <a:defRPr/>
            </a:pPr>
            <a:r>
              <a:rPr lang="en-US" sz="2800" dirty="0" smtClean="0"/>
              <a:t> The 3 Georgia representatives that signed the Declaration of Independence</a:t>
            </a:r>
          </a:p>
          <a:p>
            <a:pPr marL="320040" indent="-320040" fontAlgn="auto">
              <a:spcAft>
                <a:spcPts val="0"/>
              </a:spcAft>
              <a:buFont typeface="Wingdings"/>
              <a:buChar char=""/>
              <a:defRPr/>
            </a:pPr>
            <a:r>
              <a:rPr lang="en-US" sz="2800" dirty="0" smtClean="0"/>
              <a:t>Each of them have a county named after them</a:t>
            </a:r>
            <a:endParaRPr lang="en-US" sz="2800" dirty="0"/>
          </a:p>
        </p:txBody>
      </p:sp>
      <p:sp>
        <p:nvSpPr>
          <p:cNvPr id="4" name="Content Placeholder 3"/>
          <p:cNvSpPr>
            <a:spLocks noGrp="1"/>
          </p:cNvSpPr>
          <p:nvPr>
            <p:ph sz="quarter" idx="2"/>
          </p:nvPr>
        </p:nvSpPr>
        <p:spPr>
          <a:xfrm>
            <a:off x="4845050" y="1589088"/>
            <a:ext cx="3886200" cy="4572000"/>
          </a:xfrm>
        </p:spPr>
        <p:txBody>
          <a:bodyPr>
            <a:normAutofit fontScale="92500" lnSpcReduction="10000"/>
          </a:bodyPr>
          <a:lstStyle/>
          <a:p>
            <a:pPr marL="320040" indent="-320040" fontAlgn="auto">
              <a:spcAft>
                <a:spcPts val="0"/>
              </a:spcAft>
              <a:buFont typeface="Wingdings"/>
              <a:buChar char=""/>
              <a:defRPr/>
            </a:pPr>
            <a:r>
              <a:rPr lang="en-US" sz="3500" b="1" dirty="0" smtClean="0">
                <a:solidFill>
                  <a:srgbClr val="C00000"/>
                </a:solidFill>
              </a:rPr>
              <a:t>Siege of Savannah: </a:t>
            </a:r>
          </a:p>
          <a:p>
            <a:pPr marL="320040" indent="-320040" fontAlgn="auto">
              <a:lnSpc>
                <a:spcPct val="90000"/>
              </a:lnSpc>
              <a:spcAft>
                <a:spcPts val="0"/>
              </a:spcAft>
              <a:buFont typeface="Wingdings"/>
              <a:buChar char=""/>
              <a:defRPr/>
            </a:pPr>
            <a:r>
              <a:rPr lang="en-US" sz="3200" b="1" dirty="0" smtClean="0">
                <a:solidFill>
                  <a:srgbClr val="FF0000"/>
                </a:solidFill>
              </a:rPr>
              <a:t>Siege –</a:t>
            </a:r>
            <a:r>
              <a:rPr lang="en-US" sz="3200" dirty="0" smtClean="0">
                <a:solidFill>
                  <a:srgbClr val="FF0000"/>
                </a:solidFill>
              </a:rPr>
              <a:t> </a:t>
            </a:r>
            <a:r>
              <a:rPr lang="en-US" sz="3200" dirty="0" smtClean="0"/>
              <a:t>When forces try to capture a fortified fort or town by surrounding it and preventing any supplies from reaching it.</a:t>
            </a:r>
          </a:p>
          <a:p>
            <a:pPr marL="320040" indent="-320040" fontAlgn="auto">
              <a:lnSpc>
                <a:spcPct val="90000"/>
              </a:lnSpc>
              <a:spcAft>
                <a:spcPts val="0"/>
              </a:spcAft>
              <a:buFont typeface="Wingdings"/>
              <a:buChar char=""/>
              <a:defRPr/>
            </a:pPr>
            <a:r>
              <a:rPr lang="en-US" sz="3200" dirty="0" smtClean="0"/>
              <a:t>The siege lasted three weeks and was a failed attack.</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3"/>
          <p:cNvSpPr>
            <a:spLocks noGrp="1"/>
          </p:cNvSpPr>
          <p:nvPr>
            <p:ph type="title"/>
          </p:nvPr>
        </p:nvSpPr>
        <p:spPr>
          <a:xfrm>
            <a:off x="457200" y="228600"/>
            <a:ext cx="8305800" cy="990600"/>
          </a:xfrm>
        </p:spPr>
        <p:txBody>
          <a:bodyPr/>
          <a:lstStyle/>
          <a:p>
            <a:r>
              <a:rPr lang="en-US" sz="6000" u="sng" smtClean="0"/>
              <a:t>Benjamin Mays</a:t>
            </a:r>
          </a:p>
        </p:txBody>
      </p:sp>
      <p:sp>
        <p:nvSpPr>
          <p:cNvPr id="260098" name="Content Placeholder 5"/>
          <p:cNvSpPr>
            <a:spLocks noGrp="1"/>
          </p:cNvSpPr>
          <p:nvPr>
            <p:ph sz="quarter" idx="2"/>
          </p:nvPr>
        </p:nvSpPr>
        <p:spPr>
          <a:xfrm>
            <a:off x="4343400" y="1589088"/>
            <a:ext cx="4387850" cy="4572000"/>
          </a:xfrm>
        </p:spPr>
        <p:txBody>
          <a:bodyPr/>
          <a:lstStyle/>
          <a:p>
            <a:r>
              <a:rPr lang="en-US" sz="4000" smtClean="0"/>
              <a:t>Civil Rights Leader</a:t>
            </a:r>
          </a:p>
          <a:p>
            <a:r>
              <a:rPr lang="en-US" sz="4000" smtClean="0"/>
              <a:t>Became a member of the city’s Board of Education</a:t>
            </a:r>
          </a:p>
          <a:p>
            <a:r>
              <a:rPr lang="en-US" sz="4000" smtClean="0"/>
              <a:t>President of Morehouse College</a:t>
            </a:r>
          </a:p>
          <a:p>
            <a:endParaRPr lang="en-US" smtClean="0"/>
          </a:p>
        </p:txBody>
      </p:sp>
      <p:pic>
        <p:nvPicPr>
          <p:cNvPr id="260099" name="Picture 2"/>
          <p:cNvPicPr>
            <a:picLocks noGrp="1" noChangeAspect="1" noChangeArrowheads="1"/>
          </p:cNvPicPr>
          <p:nvPr>
            <p:ph sz="quarter" idx="1"/>
          </p:nvPr>
        </p:nvPicPr>
        <p:blipFill>
          <a:blip r:embed="rId3"/>
          <a:srcRect/>
          <a:stretch>
            <a:fillRect/>
          </a:stretch>
        </p:blipFill>
        <p:spPr>
          <a:xfrm>
            <a:off x="838200" y="1733550"/>
            <a:ext cx="2743200" cy="4135438"/>
          </a:xfrm>
        </p:spPr>
      </p:pic>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Title 4"/>
          <p:cNvSpPr>
            <a:spLocks noGrp="1"/>
          </p:cNvSpPr>
          <p:nvPr>
            <p:ph type="title"/>
          </p:nvPr>
        </p:nvSpPr>
        <p:spPr>
          <a:xfrm>
            <a:off x="612775" y="228600"/>
            <a:ext cx="8153400" cy="990600"/>
          </a:xfrm>
        </p:spPr>
        <p:txBody>
          <a:bodyPr/>
          <a:lstStyle/>
          <a:p>
            <a:r>
              <a:rPr lang="en-US" sz="5400" u="sng" smtClean="0"/>
              <a:t>1946 Governor’s Race </a:t>
            </a:r>
          </a:p>
        </p:txBody>
      </p:sp>
      <p:sp>
        <p:nvSpPr>
          <p:cNvPr id="6" name="Content Placeholder 5"/>
          <p:cNvSpPr>
            <a:spLocks noGrp="1"/>
          </p:cNvSpPr>
          <p:nvPr>
            <p:ph sz="quarter" idx="1"/>
          </p:nvPr>
        </p:nvSpPr>
        <p:spPr>
          <a:xfrm>
            <a:off x="304800" y="1600200"/>
            <a:ext cx="8461375" cy="4953000"/>
          </a:xfrm>
        </p:spPr>
        <p:txBody>
          <a:bodyPr>
            <a:normAutofit fontScale="92500" lnSpcReduction="20000"/>
          </a:bodyPr>
          <a:lstStyle/>
          <a:p>
            <a:pPr marL="320040" indent="-320040" fontAlgn="auto">
              <a:spcAft>
                <a:spcPts val="0"/>
              </a:spcAft>
              <a:buFont typeface="Arial" pitchFamily="34" charset="0"/>
              <a:buChar char="•"/>
              <a:defRPr/>
            </a:pPr>
            <a:r>
              <a:rPr lang="en-US" dirty="0" smtClean="0"/>
              <a:t>Democratic Primary</a:t>
            </a:r>
          </a:p>
          <a:p>
            <a:pPr marL="640080" lvl="1" indent="-274320" fontAlgn="auto">
              <a:spcAft>
                <a:spcPts val="0"/>
              </a:spcAft>
              <a:buFont typeface="Arial" pitchFamily="34" charset="0"/>
              <a:buChar char="–"/>
              <a:defRPr/>
            </a:pPr>
            <a:r>
              <a:rPr lang="en-US" dirty="0" smtClean="0"/>
              <a:t>Eugene Talmadge</a:t>
            </a:r>
          </a:p>
          <a:p>
            <a:pPr marL="640080" lvl="1" indent="-274320" fontAlgn="auto">
              <a:spcAft>
                <a:spcPts val="0"/>
              </a:spcAft>
              <a:buFont typeface="Arial" pitchFamily="34" charset="0"/>
              <a:buChar char="–"/>
              <a:defRPr/>
            </a:pPr>
            <a:r>
              <a:rPr lang="en-US" dirty="0" smtClean="0"/>
              <a:t>Eurith Rivers</a:t>
            </a:r>
          </a:p>
          <a:p>
            <a:pPr marL="640080" lvl="1" indent="-274320" fontAlgn="auto">
              <a:spcAft>
                <a:spcPts val="0"/>
              </a:spcAft>
              <a:buFont typeface="Arial" pitchFamily="34" charset="0"/>
              <a:buChar char="–"/>
              <a:defRPr/>
            </a:pPr>
            <a:r>
              <a:rPr lang="en-US" dirty="0" smtClean="0"/>
              <a:t>James Carmichael</a:t>
            </a:r>
          </a:p>
          <a:p>
            <a:pPr marL="320040" indent="-320040" fontAlgn="auto">
              <a:spcAft>
                <a:spcPts val="0"/>
              </a:spcAft>
              <a:buFont typeface="Arial" pitchFamily="34" charset="0"/>
              <a:buChar char="•"/>
              <a:defRPr/>
            </a:pPr>
            <a:r>
              <a:rPr lang="en-US" dirty="0" smtClean="0"/>
              <a:t>Carmichael wins popular vote</a:t>
            </a:r>
          </a:p>
          <a:p>
            <a:pPr marL="320040" indent="-320040" fontAlgn="auto">
              <a:spcAft>
                <a:spcPts val="0"/>
              </a:spcAft>
              <a:buFont typeface="Arial" pitchFamily="34" charset="0"/>
              <a:buChar char="•"/>
              <a:defRPr/>
            </a:pPr>
            <a:r>
              <a:rPr lang="en-US" dirty="0" smtClean="0"/>
              <a:t>Talmadge wins the county unit vote</a:t>
            </a:r>
          </a:p>
          <a:p>
            <a:pPr marL="320040" indent="-320040" fontAlgn="auto">
              <a:spcAft>
                <a:spcPts val="0"/>
              </a:spcAft>
              <a:buFont typeface="Arial" pitchFamily="34" charset="0"/>
              <a:buChar char="•"/>
              <a:defRPr/>
            </a:pPr>
            <a:r>
              <a:rPr lang="en-US" dirty="0" smtClean="0"/>
              <a:t>Talmadge becomes gov</a:t>
            </a:r>
          </a:p>
          <a:p>
            <a:pPr marL="320040" indent="-320040" fontAlgn="auto">
              <a:spcAft>
                <a:spcPts val="0"/>
              </a:spcAft>
              <a:buFont typeface="Arial" pitchFamily="34" charset="0"/>
              <a:buChar char="•"/>
              <a:defRPr/>
            </a:pPr>
            <a:r>
              <a:rPr lang="en-US" dirty="0" smtClean="0"/>
              <a:t>Talmadge dies and his son Herman Talmadge becomes gov</a:t>
            </a:r>
          </a:p>
          <a:p>
            <a:pPr marL="320040" indent="-320040" fontAlgn="auto">
              <a:spcAft>
                <a:spcPts val="0"/>
              </a:spcAft>
              <a:buFont typeface="Arial" pitchFamily="34" charset="0"/>
              <a:buChar char="•"/>
              <a:defRPr/>
            </a:pPr>
            <a:r>
              <a:rPr lang="en-US" dirty="0" smtClean="0"/>
              <a:t>Bypassing Melvin Thompson the vice governor</a:t>
            </a:r>
          </a:p>
          <a:p>
            <a:pPr marL="320040" indent="-320040" fontAlgn="auto">
              <a:spcAft>
                <a:spcPts val="0"/>
              </a:spcAft>
              <a:buFont typeface="Arial" pitchFamily="34" charset="0"/>
              <a:buChar char="•"/>
              <a:defRPr/>
            </a:pPr>
            <a:r>
              <a:rPr lang="en-US" dirty="0" smtClean="0"/>
              <a:t>Herman locks himself in office declares himself governor</a:t>
            </a:r>
          </a:p>
          <a:p>
            <a:pPr marL="320040" indent="-320040" fontAlgn="auto">
              <a:spcAft>
                <a:spcPts val="0"/>
              </a:spcAft>
              <a:buFont typeface="Arial" pitchFamily="34" charset="0"/>
              <a:buChar char="•"/>
              <a:defRPr/>
            </a:pPr>
            <a:r>
              <a:rPr lang="en-US" dirty="0" smtClean="0"/>
              <a:t>Thompson eventually becomes gov.</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1"/>
          <p:cNvSpPr>
            <a:spLocks noGrp="1"/>
          </p:cNvSpPr>
          <p:nvPr>
            <p:ph type="title"/>
          </p:nvPr>
        </p:nvSpPr>
        <p:spPr>
          <a:xfrm>
            <a:off x="612775" y="228600"/>
            <a:ext cx="8153400" cy="990600"/>
          </a:xfrm>
        </p:spPr>
        <p:txBody>
          <a:bodyPr/>
          <a:lstStyle/>
          <a:p>
            <a:r>
              <a:rPr lang="en-US" sz="5400" u="sng" smtClean="0"/>
              <a:t>Brown v. Board of Education</a:t>
            </a:r>
          </a:p>
        </p:txBody>
      </p:sp>
      <p:sp>
        <p:nvSpPr>
          <p:cNvPr id="264194" name="Content Placeholder 2"/>
          <p:cNvSpPr>
            <a:spLocks noGrp="1"/>
          </p:cNvSpPr>
          <p:nvPr>
            <p:ph sz="quarter" idx="1"/>
          </p:nvPr>
        </p:nvSpPr>
        <p:spPr>
          <a:xfrm>
            <a:off x="228600" y="1600200"/>
            <a:ext cx="8537575" cy="4953000"/>
          </a:xfrm>
        </p:spPr>
        <p:txBody>
          <a:bodyPr/>
          <a:lstStyle/>
          <a:p>
            <a:pPr>
              <a:buFont typeface="Arial" charset="0"/>
              <a:buChar char="•"/>
            </a:pPr>
            <a:r>
              <a:rPr lang="en-US" sz="3200" smtClean="0"/>
              <a:t>1950, 7 year old (African American) Linda Brown tries to enroll in a white school in Topeka Kansas</a:t>
            </a:r>
          </a:p>
          <a:p>
            <a:pPr>
              <a:buFont typeface="Arial" charset="0"/>
              <a:buChar char="•"/>
            </a:pPr>
            <a:r>
              <a:rPr lang="en-US" sz="3200" smtClean="0"/>
              <a:t>Denied</a:t>
            </a:r>
          </a:p>
          <a:p>
            <a:pPr>
              <a:buFont typeface="Arial" charset="0"/>
              <a:buChar char="•"/>
            </a:pPr>
            <a:r>
              <a:rPr lang="en-US" sz="3200" smtClean="0"/>
              <a:t>NAACP and father sue</a:t>
            </a:r>
          </a:p>
          <a:p>
            <a:pPr>
              <a:buFont typeface="Arial" charset="0"/>
              <a:buChar char="•"/>
            </a:pPr>
            <a:r>
              <a:rPr lang="en-US" sz="3200" smtClean="0"/>
              <a:t>1954 Separate-but-Equal was found Unconstitutional</a:t>
            </a:r>
          </a:p>
          <a:p>
            <a:pPr>
              <a:buFont typeface="Arial" charset="0"/>
              <a:buChar char="•"/>
            </a:pPr>
            <a:r>
              <a:rPr lang="en-US" sz="3200" smtClean="0"/>
              <a:t>Plessy v. Ferguson overturned</a:t>
            </a:r>
          </a:p>
          <a:p>
            <a:pPr>
              <a:buFont typeface="Arial" charset="0"/>
              <a:buChar char="•"/>
            </a:pPr>
            <a:r>
              <a:rPr lang="en-US" sz="3200" smtClean="0"/>
              <a:t>Schools must now desegregate </a:t>
            </a:r>
          </a:p>
          <a:p>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Title 1"/>
          <p:cNvSpPr>
            <a:spLocks noGrp="1"/>
          </p:cNvSpPr>
          <p:nvPr>
            <p:ph type="title"/>
          </p:nvPr>
        </p:nvSpPr>
        <p:spPr>
          <a:xfrm>
            <a:off x="612775" y="228600"/>
            <a:ext cx="8153400" cy="990600"/>
          </a:xfrm>
        </p:spPr>
        <p:txBody>
          <a:bodyPr/>
          <a:lstStyle/>
          <a:p>
            <a:r>
              <a:rPr lang="en-US" sz="6000" u="sng" smtClean="0"/>
              <a:t>Martin Luther King, Jr. </a:t>
            </a:r>
          </a:p>
        </p:txBody>
      </p:sp>
      <p:sp>
        <p:nvSpPr>
          <p:cNvPr id="266242" name="Content Placeholder 2"/>
          <p:cNvSpPr>
            <a:spLocks noGrp="1"/>
          </p:cNvSpPr>
          <p:nvPr>
            <p:ph sz="quarter" idx="1"/>
          </p:nvPr>
        </p:nvSpPr>
        <p:spPr>
          <a:xfrm>
            <a:off x="612775" y="1600200"/>
            <a:ext cx="8153400" cy="4495800"/>
          </a:xfrm>
        </p:spPr>
        <p:txBody>
          <a:bodyPr/>
          <a:lstStyle/>
          <a:p>
            <a:pPr>
              <a:buFont typeface="Arial" charset="0"/>
              <a:buChar char="•"/>
            </a:pPr>
            <a:r>
              <a:rPr lang="en-US" smtClean="0"/>
              <a:t>Preacher; lived in Atlanta; entered Morehouse College in 1944</a:t>
            </a:r>
          </a:p>
          <a:p>
            <a:r>
              <a:rPr lang="en-US" smtClean="0"/>
              <a:t>Developed non-violent social change</a:t>
            </a:r>
          </a:p>
          <a:p>
            <a:r>
              <a:rPr lang="en-US" smtClean="0"/>
              <a:t>4 prong approach to gaining civil rights</a:t>
            </a:r>
          </a:p>
          <a:p>
            <a:pPr lvl="1"/>
            <a:r>
              <a:rPr lang="en-US" smtClean="0"/>
              <a:t>1.  non-violent action</a:t>
            </a:r>
          </a:p>
          <a:p>
            <a:pPr lvl="1"/>
            <a:r>
              <a:rPr lang="en-US" smtClean="0"/>
              <a:t>2.  legal remedies</a:t>
            </a:r>
          </a:p>
          <a:p>
            <a:pPr lvl="1"/>
            <a:r>
              <a:rPr lang="en-US" smtClean="0"/>
              <a:t>3.  ballots</a:t>
            </a:r>
          </a:p>
          <a:p>
            <a:pPr lvl="1"/>
            <a:r>
              <a:rPr lang="en-US" smtClean="0"/>
              <a:t>4.  economic boycott</a:t>
            </a:r>
          </a:p>
          <a:p>
            <a:endParaRPr lang="en-US"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Title 1"/>
          <p:cNvSpPr>
            <a:spLocks noGrp="1"/>
          </p:cNvSpPr>
          <p:nvPr>
            <p:ph type="title"/>
          </p:nvPr>
        </p:nvSpPr>
        <p:spPr>
          <a:xfrm>
            <a:off x="612775" y="228600"/>
            <a:ext cx="8153400" cy="990600"/>
          </a:xfrm>
        </p:spPr>
        <p:txBody>
          <a:bodyPr/>
          <a:lstStyle/>
          <a:p>
            <a:r>
              <a:rPr lang="en-US" u="sng" smtClean="0"/>
              <a:t>Martin Luther King, Jr. continued…</a:t>
            </a:r>
          </a:p>
        </p:txBody>
      </p:sp>
      <p:sp>
        <p:nvSpPr>
          <p:cNvPr id="268290" name="Content Placeholder 2"/>
          <p:cNvSpPr>
            <a:spLocks noGrp="1"/>
          </p:cNvSpPr>
          <p:nvPr>
            <p:ph sz="quarter" idx="1"/>
          </p:nvPr>
        </p:nvSpPr>
        <p:spPr>
          <a:xfrm>
            <a:off x="457200" y="1600200"/>
            <a:ext cx="8308975" cy="4648200"/>
          </a:xfrm>
        </p:spPr>
        <p:txBody>
          <a:bodyPr/>
          <a:lstStyle/>
          <a:p>
            <a:pPr>
              <a:buFont typeface="Arial" charset="0"/>
              <a:buChar char="•"/>
            </a:pPr>
            <a:r>
              <a:rPr lang="en-US" smtClean="0"/>
              <a:t>Boycott business</a:t>
            </a:r>
          </a:p>
          <a:p>
            <a:pPr>
              <a:buFont typeface="Arial" charset="0"/>
              <a:buChar char="•"/>
            </a:pPr>
            <a:r>
              <a:rPr lang="en-US" smtClean="0"/>
              <a:t>Lunch Counter Sit ins</a:t>
            </a:r>
          </a:p>
          <a:p>
            <a:pPr>
              <a:buFont typeface="Arial" charset="0"/>
              <a:buChar char="•"/>
            </a:pPr>
            <a:r>
              <a:rPr lang="en-US" smtClean="0"/>
              <a:t>1964 awarded Nobel Prize for actions</a:t>
            </a:r>
          </a:p>
          <a:p>
            <a:pPr>
              <a:buFont typeface="Arial" charset="0"/>
              <a:buChar char="•"/>
            </a:pPr>
            <a:r>
              <a:rPr lang="en-US" smtClean="0"/>
              <a:t>1965 led march in Selma, Alabama to support voting rights</a:t>
            </a:r>
          </a:p>
          <a:p>
            <a:pPr>
              <a:buFont typeface="Arial" charset="0"/>
              <a:buChar char="•"/>
            </a:pPr>
            <a:r>
              <a:rPr lang="en-US" smtClean="0"/>
              <a:t>Pushed congress to pass the Voting Rights Act of 1965 – African guaranteed right to vote</a:t>
            </a:r>
          </a:p>
          <a:p>
            <a:pPr>
              <a:buFont typeface="Arial" charset="0"/>
              <a:buChar char="•"/>
            </a:pPr>
            <a:r>
              <a:rPr lang="en-US" smtClean="0"/>
              <a:t>March 11, 1969, James Earl Ray shot and killed King.</a:t>
            </a:r>
          </a:p>
          <a:p>
            <a:endParaRPr lang="en-US"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p:txBody>
          <a:bodyPr/>
          <a:lstStyle/>
          <a:p>
            <a:r>
              <a:rPr lang="en-US" sz="5400" u="sng" smtClean="0"/>
              <a:t>1956 State Flag Controversy </a:t>
            </a:r>
          </a:p>
        </p:txBody>
      </p:sp>
      <p:sp>
        <p:nvSpPr>
          <p:cNvPr id="269314" name="Content Placeholder 4"/>
          <p:cNvSpPr>
            <a:spLocks noGrp="1"/>
          </p:cNvSpPr>
          <p:nvPr>
            <p:ph sz="quarter" idx="2"/>
          </p:nvPr>
        </p:nvSpPr>
        <p:spPr>
          <a:xfrm>
            <a:off x="4419600" y="1589088"/>
            <a:ext cx="4311650" cy="4735512"/>
          </a:xfrm>
        </p:spPr>
        <p:txBody>
          <a:bodyPr/>
          <a:lstStyle/>
          <a:p>
            <a:r>
              <a:rPr lang="en-US" smtClean="0"/>
              <a:t>Georgia changes its flag to include the Confederacy</a:t>
            </a:r>
          </a:p>
          <a:p>
            <a:r>
              <a:rPr lang="en-US" smtClean="0"/>
              <a:t>Many upset </a:t>
            </a:r>
          </a:p>
          <a:p>
            <a:r>
              <a:rPr lang="en-US" smtClean="0"/>
              <a:t>Symbolizes the old racist south</a:t>
            </a:r>
          </a:p>
          <a:p>
            <a:r>
              <a:rPr lang="en-US" smtClean="0"/>
              <a:t>Others want to keep Georgia history alive</a:t>
            </a:r>
          </a:p>
          <a:p>
            <a:endParaRPr lang="en-US" smtClean="0"/>
          </a:p>
        </p:txBody>
      </p:sp>
      <p:pic>
        <p:nvPicPr>
          <p:cNvPr id="269315" name="Picture 8" descr="nunst014"/>
          <p:cNvPicPr>
            <a:picLocks noGrp="1" noChangeAspect="1" noChangeArrowheads="1"/>
          </p:cNvPicPr>
          <p:nvPr>
            <p:ph sz="quarter" idx="1"/>
          </p:nvPr>
        </p:nvPicPr>
        <p:blipFill>
          <a:blip r:embed="rId2"/>
          <a:srcRect/>
          <a:stretch>
            <a:fillRect/>
          </a:stretch>
        </p:blipFill>
        <p:spPr>
          <a:xfrm>
            <a:off x="381000" y="2362200"/>
            <a:ext cx="3657600" cy="2438400"/>
          </a:xfr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0"/>
            <a:ext cx="8385175" cy="1219200"/>
          </a:xfrm>
        </p:spPr>
        <p:txBody>
          <a:bodyPr>
            <a:normAutofit fontScale="90000"/>
          </a:bodyPr>
          <a:lstStyle/>
          <a:p>
            <a:pPr fontAlgn="auto">
              <a:spcAft>
                <a:spcPts val="0"/>
              </a:spcAft>
              <a:defRPr/>
            </a:pPr>
            <a:r>
              <a:rPr lang="en-US" u="sng" dirty="0" smtClean="0"/>
              <a:t>Student Non-Violent Coordinating Committee (SNCC)</a:t>
            </a:r>
            <a:endParaRPr lang="en-US" u="sng" dirty="0"/>
          </a:p>
        </p:txBody>
      </p:sp>
      <p:sp>
        <p:nvSpPr>
          <p:cNvPr id="270338" name="Content Placeholder 5"/>
          <p:cNvSpPr>
            <a:spLocks noGrp="1"/>
          </p:cNvSpPr>
          <p:nvPr>
            <p:ph sz="quarter" idx="1"/>
          </p:nvPr>
        </p:nvSpPr>
        <p:spPr>
          <a:xfrm>
            <a:off x="381000" y="1600200"/>
            <a:ext cx="8385175" cy="4495800"/>
          </a:xfrm>
        </p:spPr>
        <p:txBody>
          <a:bodyPr/>
          <a:lstStyle/>
          <a:p>
            <a:r>
              <a:rPr lang="en-US" sz="4400" smtClean="0"/>
              <a:t>Pronounced “snick”</a:t>
            </a:r>
          </a:p>
          <a:p>
            <a:r>
              <a:rPr lang="en-US" sz="4400" smtClean="0"/>
              <a:t>Led by John Lewis</a:t>
            </a:r>
          </a:p>
          <a:p>
            <a:r>
              <a:rPr lang="en-US" sz="4400" smtClean="0"/>
              <a:t>Students who fought for rights using non-violence</a:t>
            </a:r>
          </a:p>
          <a:p>
            <a:r>
              <a:rPr lang="en-US" sz="4400" smtClean="0"/>
              <a:t>Conducted Sit ins- sit down and refuse to move</a:t>
            </a:r>
          </a:p>
          <a:p>
            <a:endParaRPr lang="en-US" smtClean="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1" name="Title 1"/>
          <p:cNvSpPr>
            <a:spLocks noGrp="1"/>
          </p:cNvSpPr>
          <p:nvPr>
            <p:ph type="title"/>
          </p:nvPr>
        </p:nvSpPr>
        <p:spPr>
          <a:xfrm>
            <a:off x="612775" y="228600"/>
            <a:ext cx="8153400" cy="990600"/>
          </a:xfrm>
        </p:spPr>
        <p:txBody>
          <a:bodyPr/>
          <a:lstStyle/>
          <a:p>
            <a:r>
              <a:rPr lang="en-US" sz="6000" u="sng" smtClean="0"/>
              <a:t>Sibley Commission </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Arial" pitchFamily="34" charset="0"/>
              <a:buChar char="•"/>
              <a:defRPr/>
            </a:pPr>
            <a:r>
              <a:rPr lang="en-US" sz="4000" dirty="0" smtClean="0"/>
              <a:t>Public hearings to see how people in GA felt about integration</a:t>
            </a:r>
          </a:p>
          <a:p>
            <a:pPr marL="320040" indent="-320040" fontAlgn="auto">
              <a:spcAft>
                <a:spcPts val="0"/>
              </a:spcAft>
              <a:buFont typeface="Arial" pitchFamily="34" charset="0"/>
              <a:buChar char="•"/>
              <a:defRPr/>
            </a:pPr>
            <a:r>
              <a:rPr lang="en-US" sz="4000" dirty="0" smtClean="0"/>
              <a:t>2 out of 3 Georgians would rather see schools closed than integrated</a:t>
            </a:r>
          </a:p>
          <a:p>
            <a:pPr marL="320040" indent="-320040" fontAlgn="auto">
              <a:spcAft>
                <a:spcPts val="0"/>
              </a:spcAft>
              <a:buFont typeface="Arial" pitchFamily="34" charset="0"/>
              <a:buChar char="•"/>
              <a:defRPr/>
            </a:pPr>
            <a:r>
              <a:rPr lang="en-US" sz="4000" dirty="0" smtClean="0"/>
              <a:t>Districts could choose if they wanted to integrate</a:t>
            </a:r>
          </a:p>
          <a:p>
            <a:pPr marL="320040" indent="-320040" fontAlgn="auto">
              <a:spcAft>
                <a:spcPts val="0"/>
              </a:spcAft>
              <a:buFont typeface="Arial" pitchFamily="34" charset="0"/>
              <a:buChar char="•"/>
              <a:defRPr/>
            </a:pPr>
            <a:r>
              <a:rPr lang="en-US" sz="4000" dirty="0" smtClean="0"/>
              <a:t>Private schools are created</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u="sng" dirty="0" smtClean="0"/>
              <a:t>Hamilton Holmes &amp; Charlayne Hunter</a:t>
            </a:r>
            <a:endParaRPr lang="en-US" u="sng" dirty="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Arial" pitchFamily="34" charset="0"/>
              <a:buChar char="•"/>
              <a:defRPr/>
            </a:pPr>
            <a:r>
              <a:rPr lang="en-US" sz="3600" dirty="0" smtClean="0"/>
              <a:t>UGA’s first black students</a:t>
            </a:r>
          </a:p>
          <a:p>
            <a:pPr marL="320040" indent="-320040" fontAlgn="auto">
              <a:spcAft>
                <a:spcPts val="0"/>
              </a:spcAft>
              <a:buFont typeface="Arial" pitchFamily="34" charset="0"/>
              <a:buChar char="•"/>
              <a:defRPr/>
            </a:pPr>
            <a:r>
              <a:rPr lang="en-US" sz="3600" dirty="0" smtClean="0"/>
              <a:t>Gov. Vandiver allowed it</a:t>
            </a:r>
          </a:p>
          <a:p>
            <a:pPr marL="320040" indent="-320040" fontAlgn="auto">
              <a:spcAft>
                <a:spcPts val="0"/>
              </a:spcAft>
              <a:buFont typeface="Arial" pitchFamily="34" charset="0"/>
              <a:buChar char="•"/>
              <a:defRPr/>
            </a:pPr>
            <a:r>
              <a:rPr lang="en-US" sz="3600" dirty="0" smtClean="0">
                <a:solidFill>
                  <a:srgbClr val="FF0000"/>
                </a:solidFill>
              </a:rPr>
              <a:t>Charlayne Hunter </a:t>
            </a:r>
            <a:r>
              <a:rPr lang="en-US" sz="3600" dirty="0" smtClean="0"/>
              <a:t>becomes famous Newspaper &amp; TV reporter</a:t>
            </a:r>
          </a:p>
          <a:p>
            <a:pPr marL="320040" indent="-320040" fontAlgn="auto">
              <a:spcAft>
                <a:spcPts val="0"/>
              </a:spcAft>
              <a:buFont typeface="Arial" pitchFamily="34" charset="0"/>
              <a:buChar char="•"/>
              <a:defRPr/>
            </a:pPr>
            <a:r>
              <a:rPr lang="en-US" sz="3600" dirty="0" smtClean="0">
                <a:solidFill>
                  <a:srgbClr val="FF0000"/>
                </a:solidFill>
              </a:rPr>
              <a:t>Hamilton Holmes </a:t>
            </a:r>
            <a:r>
              <a:rPr lang="en-US" sz="3600" dirty="0" smtClean="0"/>
              <a:t>becomes Phi Beta Kappa</a:t>
            </a:r>
          </a:p>
          <a:p>
            <a:pPr marL="640080" lvl="1" indent="-274320" fontAlgn="auto">
              <a:spcAft>
                <a:spcPts val="0"/>
              </a:spcAft>
              <a:buFont typeface="Arial" pitchFamily="34" charset="0"/>
              <a:buChar char="–"/>
              <a:defRPr/>
            </a:pPr>
            <a:r>
              <a:rPr lang="en-US" sz="3600" dirty="0" smtClean="0"/>
              <a:t>Becomes Orthopedic Surgeon</a:t>
            </a:r>
          </a:p>
          <a:p>
            <a:pPr marL="640080" lvl="1" indent="-274320" fontAlgn="auto">
              <a:spcAft>
                <a:spcPts val="0"/>
              </a:spcAft>
              <a:buFont typeface="Arial" pitchFamily="34" charset="0"/>
              <a:buChar char="–"/>
              <a:defRPr/>
            </a:pPr>
            <a:r>
              <a:rPr lang="en-US" sz="3600" dirty="0" smtClean="0"/>
              <a:t>Dies in 1995</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09" name="Title 1"/>
          <p:cNvSpPr>
            <a:spLocks noGrp="1"/>
          </p:cNvSpPr>
          <p:nvPr>
            <p:ph type="title"/>
          </p:nvPr>
        </p:nvSpPr>
        <p:spPr>
          <a:xfrm>
            <a:off x="612775" y="228600"/>
            <a:ext cx="8153400" cy="990600"/>
          </a:xfrm>
        </p:spPr>
        <p:txBody>
          <a:bodyPr/>
          <a:lstStyle/>
          <a:p>
            <a:r>
              <a:rPr lang="en-US" sz="6000" u="sng" smtClean="0"/>
              <a:t>Albany Movement </a:t>
            </a:r>
          </a:p>
        </p:txBody>
      </p:sp>
      <p:sp>
        <p:nvSpPr>
          <p:cNvPr id="3" name="Content Placeholder 2"/>
          <p:cNvSpPr>
            <a:spLocks noGrp="1"/>
          </p:cNvSpPr>
          <p:nvPr>
            <p:ph sz="quarter" idx="1"/>
          </p:nvPr>
        </p:nvSpPr>
        <p:spPr>
          <a:xfrm>
            <a:off x="381000" y="1600200"/>
            <a:ext cx="8385175" cy="4724400"/>
          </a:xfrm>
        </p:spPr>
        <p:txBody>
          <a:bodyPr>
            <a:normAutofit lnSpcReduction="10000"/>
          </a:bodyPr>
          <a:lstStyle/>
          <a:p>
            <a:pPr marL="320040" indent="-320040" fontAlgn="auto">
              <a:spcAft>
                <a:spcPts val="0"/>
              </a:spcAft>
              <a:buFont typeface="Arial" pitchFamily="34" charset="0"/>
              <a:buChar char="•"/>
              <a:defRPr/>
            </a:pPr>
            <a:r>
              <a:rPr lang="en-US" sz="4400" dirty="0" smtClean="0"/>
              <a:t>6 years after Brown v. Board Albany still segregated</a:t>
            </a:r>
          </a:p>
          <a:p>
            <a:pPr marL="320040" indent="-320040" fontAlgn="auto">
              <a:spcAft>
                <a:spcPts val="0"/>
              </a:spcAft>
              <a:buFont typeface="Arial" pitchFamily="34" charset="0"/>
              <a:buChar char="•"/>
              <a:defRPr/>
            </a:pPr>
            <a:r>
              <a:rPr lang="en-US" sz="4400" dirty="0" smtClean="0"/>
              <a:t>“freedom riders” arrive to support</a:t>
            </a:r>
          </a:p>
          <a:p>
            <a:pPr marL="320040" indent="-320040" fontAlgn="auto">
              <a:spcAft>
                <a:spcPts val="0"/>
              </a:spcAft>
              <a:buFont typeface="Arial" pitchFamily="34" charset="0"/>
              <a:buChar char="•"/>
              <a:defRPr/>
            </a:pPr>
            <a:r>
              <a:rPr lang="en-US" sz="4400" dirty="0" smtClean="0"/>
              <a:t>Albany Movement created to desegregate and get Africans to vote</a:t>
            </a:r>
          </a:p>
          <a:p>
            <a:pPr marL="320040" indent="-320040" fontAlgn="auto">
              <a:spcAft>
                <a:spcPts val="0"/>
              </a:spcAft>
              <a:buFont typeface="Arial" pitchFamily="34" charset="0"/>
              <a:buChar char="•"/>
              <a:defRPr/>
            </a:pPr>
            <a:r>
              <a:rPr lang="en-US" sz="4400" dirty="0" smtClean="0"/>
              <a:t>People arrested and jailed</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u="sng" smtClean="0"/>
              <a:t>Revolution in Georgia continued…</a:t>
            </a:r>
          </a:p>
        </p:txBody>
      </p:sp>
      <p:sp>
        <p:nvSpPr>
          <p:cNvPr id="4" name="Content Placeholder 3"/>
          <p:cNvSpPr>
            <a:spLocks noGrp="1"/>
          </p:cNvSpPr>
          <p:nvPr>
            <p:ph sz="quarter" idx="1"/>
          </p:nvPr>
        </p:nvSpPr>
        <p:spPr>
          <a:xfrm>
            <a:off x="304800" y="1589088"/>
            <a:ext cx="4191000" cy="4964112"/>
          </a:xfrm>
        </p:spPr>
        <p:txBody>
          <a:bodyPr>
            <a:normAutofit fontScale="70000" lnSpcReduction="20000"/>
          </a:bodyPr>
          <a:lstStyle/>
          <a:p>
            <a:pPr marL="320040" indent="-320040" fontAlgn="auto">
              <a:spcAft>
                <a:spcPts val="0"/>
              </a:spcAft>
              <a:buFont typeface="Wingdings"/>
              <a:buChar char=""/>
              <a:defRPr/>
            </a:pPr>
            <a:r>
              <a:rPr lang="en-US" sz="3600" b="1" dirty="0" smtClean="0">
                <a:solidFill>
                  <a:srgbClr val="C00000"/>
                </a:solidFill>
              </a:rPr>
              <a:t>Abraham Baldwin: </a:t>
            </a:r>
          </a:p>
          <a:p>
            <a:pPr marL="640080" lvl="1" indent="-274320" fontAlgn="auto">
              <a:lnSpc>
                <a:spcPct val="90000"/>
              </a:lnSpc>
              <a:spcAft>
                <a:spcPts val="0"/>
              </a:spcAft>
              <a:buFont typeface="Wingdings 2"/>
              <a:buChar char=""/>
              <a:defRPr/>
            </a:pPr>
            <a:r>
              <a:rPr lang="en-US" sz="3600" b="1" dirty="0" smtClean="0"/>
              <a:t>Also represented GA at the Constitutional Convention and signed the Constitution.</a:t>
            </a:r>
          </a:p>
          <a:p>
            <a:pPr marL="640080" lvl="1" indent="-274320" fontAlgn="auto">
              <a:lnSpc>
                <a:spcPct val="90000"/>
              </a:lnSpc>
              <a:spcAft>
                <a:spcPts val="0"/>
              </a:spcAft>
              <a:buFont typeface="Wingdings 2"/>
              <a:buChar char=""/>
              <a:defRPr/>
            </a:pPr>
            <a:r>
              <a:rPr lang="en-US" sz="3600" b="1" dirty="0" smtClean="0"/>
              <a:t>His vote on equal representation in the Senate played an important part in the Great Compromise.</a:t>
            </a:r>
          </a:p>
          <a:p>
            <a:pPr marL="640080" lvl="1" indent="-274320" fontAlgn="auto">
              <a:lnSpc>
                <a:spcPct val="90000"/>
              </a:lnSpc>
              <a:spcAft>
                <a:spcPts val="0"/>
              </a:spcAft>
              <a:buFont typeface="Wingdings 2"/>
              <a:buChar char=""/>
              <a:defRPr/>
            </a:pPr>
            <a:r>
              <a:rPr lang="en-US" sz="3600" b="1" dirty="0" smtClean="0"/>
              <a:t>Represented GA in the U.S. Congress</a:t>
            </a:r>
          </a:p>
          <a:p>
            <a:pPr marL="640080" lvl="1" indent="-274320" fontAlgn="auto">
              <a:lnSpc>
                <a:spcPct val="90000"/>
              </a:lnSpc>
              <a:spcAft>
                <a:spcPts val="0"/>
              </a:spcAft>
              <a:buFont typeface="Wingdings 2"/>
              <a:buChar char=""/>
              <a:defRPr/>
            </a:pPr>
            <a:r>
              <a:rPr lang="en-US" sz="3600" b="1" dirty="0" smtClean="0"/>
              <a:t>Founded the University of GA.</a:t>
            </a:r>
          </a:p>
          <a:p>
            <a:pPr marL="320040" indent="-320040" fontAlgn="auto">
              <a:spcAft>
                <a:spcPts val="0"/>
              </a:spcAft>
              <a:buFont typeface="Wingdings"/>
              <a:buChar char=""/>
              <a:defRPr/>
            </a:pPr>
            <a:endParaRPr lang="en-US" dirty="0"/>
          </a:p>
        </p:txBody>
      </p:sp>
      <p:sp>
        <p:nvSpPr>
          <p:cNvPr id="5" name="Content Placeholder 4"/>
          <p:cNvSpPr>
            <a:spLocks noGrp="1"/>
          </p:cNvSpPr>
          <p:nvPr>
            <p:ph sz="quarter" idx="2"/>
          </p:nvPr>
        </p:nvSpPr>
        <p:spPr>
          <a:xfrm>
            <a:off x="4800600" y="1589088"/>
            <a:ext cx="4038600" cy="5040312"/>
          </a:xfrm>
        </p:spPr>
        <p:txBody>
          <a:bodyPr>
            <a:normAutofit fontScale="70000" lnSpcReduction="20000"/>
          </a:bodyPr>
          <a:lstStyle/>
          <a:p>
            <a:pPr lvl="2" fontAlgn="auto">
              <a:lnSpc>
                <a:spcPct val="90000"/>
              </a:lnSpc>
              <a:spcAft>
                <a:spcPts val="0"/>
              </a:spcAft>
              <a:buFont typeface="Wingdings"/>
              <a:buChar char=""/>
              <a:defRPr/>
            </a:pPr>
            <a:r>
              <a:rPr lang="en-US" sz="3600" b="1" dirty="0" smtClean="0">
                <a:solidFill>
                  <a:srgbClr val="C00000"/>
                </a:solidFill>
              </a:rPr>
              <a:t>William Few: </a:t>
            </a:r>
          </a:p>
          <a:p>
            <a:pPr lvl="2" fontAlgn="auto">
              <a:lnSpc>
                <a:spcPct val="90000"/>
              </a:lnSpc>
              <a:spcAft>
                <a:spcPts val="0"/>
              </a:spcAft>
              <a:buFont typeface="Wingdings"/>
              <a:buChar char=""/>
              <a:defRPr/>
            </a:pPr>
            <a:r>
              <a:rPr lang="en-US" sz="3600" b="1" dirty="0" smtClean="0"/>
              <a:t>Helped write the GA Constitution of 1777.</a:t>
            </a:r>
          </a:p>
          <a:p>
            <a:pPr lvl="2" fontAlgn="auto">
              <a:lnSpc>
                <a:spcPct val="90000"/>
              </a:lnSpc>
              <a:spcAft>
                <a:spcPts val="0"/>
              </a:spcAft>
              <a:buFont typeface="Wingdings"/>
              <a:buChar char=""/>
              <a:defRPr/>
            </a:pPr>
            <a:r>
              <a:rPr lang="en-US" sz="3600" b="1" dirty="0" smtClean="0"/>
              <a:t>Was elected to serve GA in the Continental Congress in 1780.</a:t>
            </a:r>
          </a:p>
          <a:p>
            <a:pPr lvl="2" fontAlgn="auto">
              <a:lnSpc>
                <a:spcPct val="90000"/>
              </a:lnSpc>
              <a:spcAft>
                <a:spcPts val="0"/>
              </a:spcAft>
              <a:buFont typeface="Wingdings"/>
              <a:buChar char=""/>
              <a:defRPr/>
            </a:pPr>
            <a:r>
              <a:rPr lang="en-US" sz="3600" b="1" dirty="0" smtClean="0"/>
              <a:t>Represented GA during the Constitutional Convention and signed the U.S. Constitution.</a:t>
            </a:r>
          </a:p>
          <a:p>
            <a:pPr lvl="2" fontAlgn="auto">
              <a:lnSpc>
                <a:spcPct val="90000"/>
              </a:lnSpc>
              <a:spcAft>
                <a:spcPts val="0"/>
              </a:spcAft>
              <a:buFont typeface="Wingdings"/>
              <a:buChar char=""/>
              <a:defRPr/>
            </a:pPr>
            <a:r>
              <a:rPr lang="en-US" sz="3600" b="1" dirty="0" smtClean="0"/>
              <a:t>Later elected to U.S. Congress</a:t>
            </a:r>
          </a:p>
          <a:p>
            <a:pPr marL="320040" indent="-320040" fontAlgn="auto">
              <a:spcAft>
                <a:spcPts val="0"/>
              </a:spcAft>
              <a:buFont typeface="Wingdings"/>
              <a:buChar char=""/>
              <a:defRPr/>
            </a:pPr>
            <a:endParaRPr lang="en-US" dirty="0" smtClean="0"/>
          </a:p>
          <a:p>
            <a:pPr marL="320040" indent="-320040" fontAlgn="auto">
              <a:spcAft>
                <a:spcPts val="0"/>
              </a:spcAft>
              <a:buFont typeface="Wingdings"/>
              <a:buChar char=""/>
              <a:defRPr/>
            </a:pPr>
            <a:endParaRPr lang="en-US" dirty="0"/>
          </a:p>
        </p:txBody>
      </p:sp>
      <p:pic>
        <p:nvPicPr>
          <p:cNvPr id="39940" name="Picture 4"/>
          <p:cNvPicPr>
            <a:picLocks noChangeAspect="1" noChangeArrowheads="1"/>
          </p:cNvPicPr>
          <p:nvPr/>
        </p:nvPicPr>
        <p:blipFill>
          <a:blip r:embed="rId3"/>
          <a:srcRect/>
          <a:stretch>
            <a:fillRect/>
          </a:stretch>
        </p:blipFill>
        <p:spPr bwMode="auto">
          <a:xfrm>
            <a:off x="7239000" y="5334000"/>
            <a:ext cx="990600" cy="1357313"/>
          </a:xfrm>
          <a:prstGeom prst="rect">
            <a:avLst/>
          </a:prstGeom>
          <a:noFill/>
          <a:ln w="9525">
            <a:noFill/>
            <a:miter lim="800000"/>
            <a:headEnd/>
            <a:tailEnd/>
          </a:ln>
        </p:spPr>
      </p:pic>
      <p:pic>
        <p:nvPicPr>
          <p:cNvPr id="39941" name="Picture 5"/>
          <p:cNvPicPr>
            <a:picLocks noChangeAspect="1" noChangeArrowheads="1"/>
          </p:cNvPicPr>
          <p:nvPr/>
        </p:nvPicPr>
        <p:blipFill>
          <a:blip r:embed="rId4"/>
          <a:srcRect/>
          <a:stretch>
            <a:fillRect/>
          </a:stretch>
        </p:blipFill>
        <p:spPr bwMode="auto">
          <a:xfrm>
            <a:off x="3886200" y="3048000"/>
            <a:ext cx="1003300"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Title 1"/>
          <p:cNvSpPr>
            <a:spLocks noGrp="1"/>
          </p:cNvSpPr>
          <p:nvPr>
            <p:ph type="title"/>
          </p:nvPr>
        </p:nvSpPr>
        <p:spPr>
          <a:xfrm>
            <a:off x="612775" y="228600"/>
            <a:ext cx="8153400" cy="990600"/>
          </a:xfrm>
        </p:spPr>
        <p:txBody>
          <a:bodyPr/>
          <a:lstStyle/>
          <a:p>
            <a:r>
              <a:rPr lang="en-US" sz="6000" u="sng" smtClean="0"/>
              <a:t>March on Washington </a:t>
            </a:r>
          </a:p>
        </p:txBody>
      </p:sp>
      <p:sp>
        <p:nvSpPr>
          <p:cNvPr id="274434" name="Content Placeholder 2"/>
          <p:cNvSpPr>
            <a:spLocks noGrp="1"/>
          </p:cNvSpPr>
          <p:nvPr>
            <p:ph sz="quarter" idx="1"/>
          </p:nvPr>
        </p:nvSpPr>
        <p:spPr>
          <a:xfrm>
            <a:off x="612775" y="1600200"/>
            <a:ext cx="8153400" cy="4495800"/>
          </a:xfrm>
        </p:spPr>
        <p:txBody>
          <a:bodyPr/>
          <a:lstStyle/>
          <a:p>
            <a:r>
              <a:rPr lang="en-US" sz="4400" smtClean="0"/>
              <a:t>August 28, 1963</a:t>
            </a:r>
          </a:p>
          <a:p>
            <a:r>
              <a:rPr lang="en-US" sz="4400" smtClean="0"/>
              <a:t>Political rally</a:t>
            </a:r>
          </a:p>
          <a:p>
            <a:r>
              <a:rPr lang="en-US" sz="4400" smtClean="0"/>
              <a:t>Theme “jobs, justice and peace”</a:t>
            </a:r>
          </a:p>
          <a:p>
            <a:r>
              <a:rPr lang="en-US" sz="4400" smtClean="0"/>
              <a:t>80% African 20% White</a:t>
            </a:r>
          </a:p>
          <a:p>
            <a:r>
              <a:rPr lang="en-US" sz="4400" smtClean="0"/>
              <a:t>King gives “I have a dream” speech</a:t>
            </a:r>
          </a:p>
          <a:p>
            <a:endParaRPr lang="en-US" smtClean="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7" name="Title 1"/>
          <p:cNvSpPr>
            <a:spLocks noGrp="1"/>
          </p:cNvSpPr>
          <p:nvPr>
            <p:ph type="title"/>
          </p:nvPr>
        </p:nvSpPr>
        <p:spPr>
          <a:xfrm>
            <a:off x="612775" y="228600"/>
            <a:ext cx="8153400" cy="990600"/>
          </a:xfrm>
        </p:spPr>
        <p:txBody>
          <a:bodyPr/>
          <a:lstStyle/>
          <a:p>
            <a:r>
              <a:rPr lang="en-US" sz="6000" u="sng" smtClean="0"/>
              <a:t>Civil Rights Act</a:t>
            </a:r>
          </a:p>
        </p:txBody>
      </p:sp>
      <p:sp>
        <p:nvSpPr>
          <p:cNvPr id="275458" name="Content Placeholder 2"/>
          <p:cNvSpPr>
            <a:spLocks noGrp="1"/>
          </p:cNvSpPr>
          <p:nvPr>
            <p:ph sz="quarter" idx="1"/>
          </p:nvPr>
        </p:nvSpPr>
        <p:spPr>
          <a:xfrm>
            <a:off x="228600" y="1600200"/>
            <a:ext cx="8537575" cy="4724400"/>
          </a:xfrm>
        </p:spPr>
        <p:txBody>
          <a:bodyPr/>
          <a:lstStyle/>
          <a:p>
            <a:r>
              <a:rPr lang="en-US" sz="3200" smtClean="0"/>
              <a:t>1964</a:t>
            </a:r>
          </a:p>
          <a:p>
            <a:r>
              <a:rPr lang="en-US" sz="3200" smtClean="0"/>
              <a:t>Desegregated all public facilities</a:t>
            </a:r>
          </a:p>
          <a:p>
            <a:pPr lvl="1"/>
            <a:r>
              <a:rPr lang="en-US" sz="3200" smtClean="0"/>
              <a:t>Restaurants</a:t>
            </a:r>
          </a:p>
          <a:p>
            <a:pPr lvl="1"/>
            <a:r>
              <a:rPr lang="en-US" sz="3200" smtClean="0"/>
              <a:t>Theaters</a:t>
            </a:r>
          </a:p>
          <a:p>
            <a:pPr lvl="1"/>
            <a:r>
              <a:rPr lang="en-US" sz="3200" smtClean="0"/>
              <a:t>Hotels</a:t>
            </a:r>
          </a:p>
          <a:p>
            <a:pPr lvl="1"/>
            <a:r>
              <a:rPr lang="en-US" sz="3200" smtClean="0"/>
              <a:t>Public recreation areas</a:t>
            </a:r>
          </a:p>
          <a:p>
            <a:pPr lvl="1"/>
            <a:r>
              <a:rPr lang="en-US" sz="3200" smtClean="0"/>
              <a:t>Schools</a:t>
            </a:r>
          </a:p>
          <a:p>
            <a:pPr lvl="1"/>
            <a:r>
              <a:rPr lang="en-US" sz="3200" smtClean="0"/>
              <a:t>Libraries</a:t>
            </a:r>
          </a:p>
          <a:p>
            <a:endParaRPr lang="en-US" smtClean="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8975" cy="990600"/>
          </a:xfrm>
        </p:spPr>
        <p:txBody>
          <a:bodyPr>
            <a:normAutofit fontScale="90000"/>
          </a:bodyPr>
          <a:lstStyle/>
          <a:p>
            <a:pPr fontAlgn="auto">
              <a:spcAft>
                <a:spcPts val="0"/>
              </a:spcAft>
              <a:defRPr/>
            </a:pPr>
            <a:r>
              <a:rPr lang="en-US" u="sng" dirty="0" smtClean="0"/>
              <a:t>Maynard Jackson as mayor of Atlanta</a:t>
            </a:r>
            <a:endParaRPr lang="en-US" u="sng" dirty="0"/>
          </a:p>
        </p:txBody>
      </p:sp>
      <p:sp>
        <p:nvSpPr>
          <p:cNvPr id="276482" name="Content Placeholder 2"/>
          <p:cNvSpPr>
            <a:spLocks noGrp="1"/>
          </p:cNvSpPr>
          <p:nvPr>
            <p:ph sz="quarter" idx="1"/>
          </p:nvPr>
        </p:nvSpPr>
        <p:spPr>
          <a:xfrm>
            <a:off x="612775" y="1600200"/>
            <a:ext cx="8153400" cy="4495800"/>
          </a:xfrm>
        </p:spPr>
        <p:txBody>
          <a:bodyPr/>
          <a:lstStyle/>
          <a:p>
            <a:r>
              <a:rPr lang="en-US" sz="4000" smtClean="0"/>
              <a:t>1</a:t>
            </a:r>
            <a:r>
              <a:rPr lang="en-US" sz="4000" baseline="30000" smtClean="0"/>
              <a:t>st</a:t>
            </a:r>
            <a:r>
              <a:rPr lang="en-US" sz="4000" smtClean="0"/>
              <a:t> African American Mayor of southern city</a:t>
            </a:r>
          </a:p>
          <a:p>
            <a:r>
              <a:rPr lang="en-US" sz="4000" smtClean="0"/>
              <a:t>Served 8 years</a:t>
            </a:r>
          </a:p>
          <a:p>
            <a:r>
              <a:rPr lang="en-US" sz="4000" smtClean="0"/>
              <a:t>Morehouse Graduate</a:t>
            </a:r>
          </a:p>
          <a:p>
            <a:r>
              <a:rPr lang="en-US" sz="4000" smtClean="0"/>
              <a:t>Brought Olympics to GA</a:t>
            </a:r>
          </a:p>
          <a:p>
            <a:r>
              <a:rPr lang="en-US" sz="4000" smtClean="0"/>
              <a:t>African American business thrived</a:t>
            </a:r>
          </a:p>
          <a:p>
            <a:endParaRPr lang="en-US" smtClean="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5" name="Title 1"/>
          <p:cNvSpPr>
            <a:spLocks noGrp="1"/>
          </p:cNvSpPr>
          <p:nvPr>
            <p:ph type="title"/>
          </p:nvPr>
        </p:nvSpPr>
        <p:spPr>
          <a:xfrm>
            <a:off x="612775" y="228600"/>
            <a:ext cx="8153400" cy="990600"/>
          </a:xfrm>
        </p:spPr>
        <p:txBody>
          <a:bodyPr/>
          <a:lstStyle/>
          <a:p>
            <a:r>
              <a:rPr lang="en-US" sz="6000" u="sng" smtClean="0"/>
              <a:t>Andrew Young</a:t>
            </a:r>
          </a:p>
        </p:txBody>
      </p:sp>
      <p:sp>
        <p:nvSpPr>
          <p:cNvPr id="277506" name="Content Placeholder 2"/>
          <p:cNvSpPr>
            <a:spLocks noGrp="1"/>
          </p:cNvSpPr>
          <p:nvPr>
            <p:ph sz="quarter" idx="1"/>
          </p:nvPr>
        </p:nvSpPr>
        <p:spPr>
          <a:xfrm>
            <a:off x="304800" y="1600200"/>
            <a:ext cx="8461375" cy="4800600"/>
          </a:xfrm>
        </p:spPr>
        <p:txBody>
          <a:bodyPr/>
          <a:lstStyle/>
          <a:p>
            <a:pPr>
              <a:buFont typeface="Arial" charset="0"/>
              <a:buChar char="•"/>
            </a:pPr>
            <a:r>
              <a:rPr lang="en-US" smtClean="0"/>
              <a:t>Civil Rights leader</a:t>
            </a:r>
          </a:p>
          <a:p>
            <a:pPr>
              <a:buFont typeface="Arial" charset="0"/>
              <a:buChar char="•"/>
            </a:pPr>
            <a:r>
              <a:rPr lang="en-US" smtClean="0"/>
              <a:t>Marched in Civil Rights Movement</a:t>
            </a:r>
          </a:p>
          <a:p>
            <a:pPr>
              <a:buFont typeface="Arial" charset="0"/>
              <a:buChar char="•"/>
            </a:pPr>
            <a:r>
              <a:rPr lang="en-US" smtClean="0"/>
              <a:t>Pastor</a:t>
            </a:r>
          </a:p>
          <a:p>
            <a:pPr>
              <a:buFont typeface="Arial" charset="0"/>
              <a:buChar char="•"/>
            </a:pPr>
            <a:r>
              <a:rPr lang="en-US" smtClean="0"/>
              <a:t>Mayor of Atlanta after Jackson</a:t>
            </a:r>
          </a:p>
          <a:p>
            <a:pPr>
              <a:buFont typeface="Arial" charset="0"/>
              <a:buChar char="•"/>
            </a:pPr>
            <a:r>
              <a:rPr lang="en-US" smtClean="0"/>
              <a:t>U.S. Ambassador to the UN</a:t>
            </a:r>
          </a:p>
          <a:p>
            <a:pPr>
              <a:buFont typeface="Arial" charset="0"/>
              <a:buChar char="•"/>
            </a:pPr>
            <a:r>
              <a:rPr lang="en-US" smtClean="0"/>
              <a:t>1981 elected mayor</a:t>
            </a:r>
          </a:p>
          <a:p>
            <a:pPr>
              <a:buFont typeface="Arial" charset="0"/>
              <a:buChar char="•"/>
            </a:pPr>
            <a:r>
              <a:rPr lang="en-US" smtClean="0"/>
              <a:t>Brought Olympics to GA</a:t>
            </a:r>
          </a:p>
          <a:p>
            <a:pPr>
              <a:buFont typeface="Arial" charset="0"/>
              <a:buChar char="•"/>
            </a:pPr>
            <a:r>
              <a:rPr lang="en-US" smtClean="0"/>
              <a:t>Revamped Atlanta Zoo</a:t>
            </a:r>
          </a:p>
          <a:p>
            <a:pPr>
              <a:buFont typeface="Arial" charset="0"/>
              <a:buChar char="•"/>
            </a:pPr>
            <a:r>
              <a:rPr lang="en-US" smtClean="0"/>
              <a:t>Reelected by 80% </a:t>
            </a:r>
          </a:p>
          <a:p>
            <a:endParaRPr lang="en-US" smtClean="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Title 1"/>
          <p:cNvSpPr>
            <a:spLocks noGrp="1"/>
          </p:cNvSpPr>
          <p:nvPr>
            <p:ph type="title"/>
          </p:nvPr>
        </p:nvSpPr>
        <p:spPr>
          <a:xfrm>
            <a:off x="612775" y="228600"/>
            <a:ext cx="8153400" cy="990600"/>
          </a:xfrm>
        </p:spPr>
        <p:txBody>
          <a:bodyPr/>
          <a:lstStyle/>
          <a:p>
            <a:r>
              <a:rPr lang="en-US" sz="6000" u="sng" smtClean="0"/>
              <a:t>William Hartsfield</a:t>
            </a:r>
          </a:p>
        </p:txBody>
      </p:sp>
      <p:sp>
        <p:nvSpPr>
          <p:cNvPr id="278530" name="Content Placeholder 2"/>
          <p:cNvSpPr>
            <a:spLocks noGrp="1"/>
          </p:cNvSpPr>
          <p:nvPr>
            <p:ph sz="quarter" idx="1"/>
          </p:nvPr>
        </p:nvSpPr>
        <p:spPr>
          <a:xfrm>
            <a:off x="612775" y="1600200"/>
            <a:ext cx="8153400" cy="4495800"/>
          </a:xfrm>
        </p:spPr>
        <p:txBody>
          <a:bodyPr/>
          <a:lstStyle/>
          <a:p>
            <a:r>
              <a:rPr lang="en-US" sz="4000" smtClean="0"/>
              <a:t>Mayor of Georgia</a:t>
            </a:r>
          </a:p>
          <a:p>
            <a:r>
              <a:rPr lang="en-US" sz="4000" smtClean="0"/>
              <a:t>6 terms</a:t>
            </a:r>
          </a:p>
          <a:p>
            <a:r>
              <a:rPr lang="en-US" sz="4000" smtClean="0"/>
              <a:t>Made Atlanta aviation hub</a:t>
            </a:r>
          </a:p>
          <a:p>
            <a:r>
              <a:rPr lang="en-US" sz="4000" smtClean="0"/>
              <a:t>Helped with civil rights</a:t>
            </a:r>
          </a:p>
          <a:p>
            <a:r>
              <a:rPr lang="en-US" sz="4000" smtClean="0"/>
              <a:t>Hired African American police</a:t>
            </a:r>
          </a:p>
          <a:p>
            <a:r>
              <a:rPr lang="en-US" sz="4000" smtClean="0"/>
              <a:t>Invited civil rights leaders to city</a:t>
            </a:r>
          </a:p>
          <a:p>
            <a:endParaRPr lang="en-US" smtClean="0"/>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3" name="Title 3"/>
          <p:cNvSpPr>
            <a:spLocks noGrp="1"/>
          </p:cNvSpPr>
          <p:nvPr>
            <p:ph type="title"/>
          </p:nvPr>
        </p:nvSpPr>
        <p:spPr/>
        <p:txBody>
          <a:bodyPr/>
          <a:lstStyle/>
          <a:p>
            <a:r>
              <a:rPr lang="en-US" sz="6000" u="sng" smtClean="0"/>
              <a:t>Lester Maddox</a:t>
            </a:r>
          </a:p>
        </p:txBody>
      </p:sp>
      <p:sp>
        <p:nvSpPr>
          <p:cNvPr id="279554" name="Content Placeholder 5"/>
          <p:cNvSpPr>
            <a:spLocks noGrp="1"/>
          </p:cNvSpPr>
          <p:nvPr>
            <p:ph sz="quarter" idx="2"/>
          </p:nvPr>
        </p:nvSpPr>
        <p:spPr>
          <a:xfrm>
            <a:off x="4267200" y="1589088"/>
            <a:ext cx="4464050" cy="4572000"/>
          </a:xfrm>
        </p:spPr>
        <p:txBody>
          <a:bodyPr/>
          <a:lstStyle/>
          <a:p>
            <a:r>
              <a:rPr lang="en-US" sz="3600" smtClean="0"/>
              <a:t>1967 elected gov.</a:t>
            </a:r>
          </a:p>
          <a:p>
            <a:r>
              <a:rPr lang="en-US" sz="3600" smtClean="0"/>
              <a:t>Segregationalist</a:t>
            </a:r>
          </a:p>
          <a:p>
            <a:r>
              <a:rPr lang="en-US" sz="3600" smtClean="0"/>
              <a:t>Restaurant owner</a:t>
            </a:r>
          </a:p>
          <a:p>
            <a:pPr lvl="1"/>
            <a:r>
              <a:rPr lang="en-US" sz="3600" smtClean="0"/>
              <a:t>Improved education</a:t>
            </a:r>
          </a:p>
          <a:p>
            <a:endParaRPr lang="en-US" smtClean="0"/>
          </a:p>
        </p:txBody>
      </p:sp>
      <p:pic>
        <p:nvPicPr>
          <p:cNvPr id="279555" name="Picture 2"/>
          <p:cNvPicPr>
            <a:picLocks noGrp="1" noChangeAspect="1" noChangeArrowheads="1"/>
          </p:cNvPicPr>
          <p:nvPr>
            <p:ph sz="quarter" idx="1"/>
          </p:nvPr>
        </p:nvPicPr>
        <p:blipFill>
          <a:blip r:embed="rId2"/>
          <a:srcRect/>
          <a:stretch>
            <a:fillRect/>
          </a:stretch>
        </p:blipFill>
        <p:spPr>
          <a:xfrm>
            <a:off x="914400" y="2057400"/>
            <a:ext cx="2495550" cy="3854450"/>
          </a:xfrm>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Title 4"/>
          <p:cNvSpPr>
            <a:spLocks noGrp="1"/>
          </p:cNvSpPr>
          <p:nvPr>
            <p:ph type="title"/>
          </p:nvPr>
        </p:nvSpPr>
        <p:spPr/>
        <p:txBody>
          <a:bodyPr/>
          <a:lstStyle/>
          <a:p>
            <a:r>
              <a:rPr lang="en-US" sz="5400" u="sng" smtClean="0"/>
              <a:t>Georgia based companies</a:t>
            </a:r>
          </a:p>
        </p:txBody>
      </p:sp>
      <p:pic>
        <p:nvPicPr>
          <p:cNvPr id="280578" name="Picture 2" descr="Coca-Cola classic logo">
            <a:hlinkClick r:id="rId3"/>
          </p:cNvPr>
          <p:cNvPicPr>
            <a:picLocks noGrp="1" noChangeAspect="1" noChangeArrowheads="1"/>
          </p:cNvPicPr>
          <p:nvPr>
            <p:ph type="tbl" idx="1"/>
          </p:nvPr>
        </p:nvPicPr>
        <p:blipFill>
          <a:blip r:embed="rId4"/>
          <a:srcRect/>
          <a:stretch>
            <a:fillRect/>
          </a:stretch>
        </p:blipFill>
        <p:spPr>
          <a:xfrm>
            <a:off x="914400" y="1905000"/>
            <a:ext cx="1676400" cy="1631950"/>
          </a:xfrm>
        </p:spPr>
      </p:pic>
      <p:pic>
        <p:nvPicPr>
          <p:cNvPr id="280579" name="Picture 4" descr="Home Depot Logo"/>
          <p:cNvPicPr>
            <a:picLocks noChangeAspect="1" noChangeArrowheads="1"/>
          </p:cNvPicPr>
          <p:nvPr/>
        </p:nvPicPr>
        <p:blipFill>
          <a:blip r:embed="rId5"/>
          <a:srcRect/>
          <a:stretch>
            <a:fillRect/>
          </a:stretch>
        </p:blipFill>
        <p:spPr bwMode="auto">
          <a:xfrm>
            <a:off x="5791200" y="3962400"/>
            <a:ext cx="2133600" cy="2133600"/>
          </a:xfrm>
          <a:prstGeom prst="rect">
            <a:avLst/>
          </a:prstGeom>
          <a:noFill/>
          <a:ln w="9525">
            <a:noFill/>
            <a:miter lim="800000"/>
            <a:headEnd/>
            <a:tailEnd/>
          </a:ln>
        </p:spPr>
      </p:pic>
      <p:pic>
        <p:nvPicPr>
          <p:cNvPr id="280580" name="Picture 6" descr="Click to show &quot;Delta Airlines&quot; result 10">
            <a:hlinkClick r:id="rId6"/>
          </p:cNvPr>
          <p:cNvPicPr>
            <a:picLocks noChangeAspect="1" noChangeArrowheads="1"/>
          </p:cNvPicPr>
          <p:nvPr/>
        </p:nvPicPr>
        <p:blipFill>
          <a:blip r:embed="rId7"/>
          <a:srcRect/>
          <a:stretch>
            <a:fillRect/>
          </a:stretch>
        </p:blipFill>
        <p:spPr bwMode="auto">
          <a:xfrm>
            <a:off x="3886200" y="1981200"/>
            <a:ext cx="2259013" cy="1524000"/>
          </a:xfrm>
          <a:prstGeom prst="rect">
            <a:avLst/>
          </a:prstGeom>
          <a:noFill/>
          <a:ln w="9525">
            <a:noFill/>
            <a:miter lim="800000"/>
            <a:headEnd/>
            <a:tailEnd/>
          </a:ln>
        </p:spPr>
      </p:pic>
      <p:pic>
        <p:nvPicPr>
          <p:cNvPr id="280581" name="Picture 8" descr="Georgia-Pacific"/>
          <p:cNvPicPr>
            <a:picLocks noChangeAspect="1" noChangeArrowheads="1"/>
          </p:cNvPicPr>
          <p:nvPr/>
        </p:nvPicPr>
        <p:blipFill>
          <a:blip r:embed="rId8"/>
          <a:srcRect/>
          <a:stretch>
            <a:fillRect/>
          </a:stretch>
        </p:blipFill>
        <p:spPr bwMode="auto">
          <a:xfrm>
            <a:off x="1295400" y="3886200"/>
            <a:ext cx="3243263" cy="2038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sz="6000" u="sng" dirty="0" smtClean="0"/>
              <a:t>Atlanta Sports Teams</a:t>
            </a:r>
            <a:endParaRPr lang="en-US" sz="6000" u="sng" dirty="0"/>
          </a:p>
        </p:txBody>
      </p:sp>
      <p:pic>
        <p:nvPicPr>
          <p:cNvPr id="282626" name="Picture 2" descr="atlanta hawks tickets">
            <a:hlinkClick r:id="rId3"/>
          </p:cNvPr>
          <p:cNvPicPr>
            <a:picLocks noChangeAspect="1" noChangeArrowheads="1"/>
          </p:cNvPicPr>
          <p:nvPr/>
        </p:nvPicPr>
        <p:blipFill>
          <a:blip r:embed="rId4"/>
          <a:srcRect/>
          <a:stretch>
            <a:fillRect/>
          </a:stretch>
        </p:blipFill>
        <p:spPr bwMode="auto">
          <a:xfrm>
            <a:off x="381000" y="1752600"/>
            <a:ext cx="2740025" cy="2228850"/>
          </a:xfrm>
          <a:prstGeom prst="rect">
            <a:avLst/>
          </a:prstGeom>
          <a:noFill/>
          <a:ln w="9525">
            <a:noFill/>
            <a:miter lim="800000"/>
            <a:headEnd/>
            <a:tailEnd/>
          </a:ln>
        </p:spPr>
      </p:pic>
      <p:pic>
        <p:nvPicPr>
          <p:cNvPr id="282627" name="Picture 4" descr="Click to view image details">
            <a:hlinkClick r:id="rId5"/>
          </p:cNvPr>
          <p:cNvPicPr>
            <a:picLocks noChangeAspect="1" noChangeArrowheads="1"/>
          </p:cNvPicPr>
          <p:nvPr/>
        </p:nvPicPr>
        <p:blipFill>
          <a:blip r:embed="rId6"/>
          <a:srcRect/>
          <a:stretch>
            <a:fillRect/>
          </a:stretch>
        </p:blipFill>
        <p:spPr bwMode="auto">
          <a:xfrm>
            <a:off x="3886200" y="1676400"/>
            <a:ext cx="1600200" cy="2560638"/>
          </a:xfrm>
          <a:prstGeom prst="rect">
            <a:avLst/>
          </a:prstGeom>
          <a:noFill/>
          <a:ln w="9525">
            <a:noFill/>
            <a:miter lim="800000"/>
            <a:headEnd/>
            <a:tailEnd/>
          </a:ln>
        </p:spPr>
      </p:pic>
      <p:pic>
        <p:nvPicPr>
          <p:cNvPr id="282628" name="Picture 6" descr="Click to view image details">
            <a:hlinkClick r:id="rId7"/>
          </p:cNvPr>
          <p:cNvPicPr>
            <a:picLocks noChangeAspect="1" noChangeArrowheads="1"/>
          </p:cNvPicPr>
          <p:nvPr/>
        </p:nvPicPr>
        <p:blipFill>
          <a:blip r:embed="rId8"/>
          <a:srcRect/>
          <a:stretch>
            <a:fillRect/>
          </a:stretch>
        </p:blipFill>
        <p:spPr bwMode="auto">
          <a:xfrm>
            <a:off x="1143000" y="4114800"/>
            <a:ext cx="2336800" cy="1752600"/>
          </a:xfrm>
          <a:prstGeom prst="rect">
            <a:avLst/>
          </a:prstGeom>
          <a:noFill/>
          <a:ln w="9525">
            <a:noFill/>
            <a:miter lim="800000"/>
            <a:headEnd/>
            <a:tailEnd/>
          </a:ln>
        </p:spPr>
      </p:pic>
      <p:pic>
        <p:nvPicPr>
          <p:cNvPr id="282629" name="Picture 8" descr="Click to view image details">
            <a:hlinkClick r:id="rId9"/>
          </p:cNvPr>
          <p:cNvPicPr>
            <a:picLocks noChangeAspect="1" noChangeArrowheads="1"/>
          </p:cNvPicPr>
          <p:nvPr/>
        </p:nvPicPr>
        <p:blipFill>
          <a:blip r:embed="rId10"/>
          <a:srcRect/>
          <a:stretch>
            <a:fillRect/>
          </a:stretch>
        </p:blipFill>
        <p:spPr bwMode="auto">
          <a:xfrm>
            <a:off x="5715000" y="3657600"/>
            <a:ext cx="3251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Title 1"/>
          <p:cNvSpPr>
            <a:spLocks noGrp="1"/>
          </p:cNvSpPr>
          <p:nvPr>
            <p:ph type="title"/>
          </p:nvPr>
        </p:nvSpPr>
        <p:spPr>
          <a:xfrm>
            <a:off x="612775" y="228600"/>
            <a:ext cx="8153400" cy="990600"/>
          </a:xfrm>
        </p:spPr>
        <p:txBody>
          <a:bodyPr/>
          <a:lstStyle/>
          <a:p>
            <a:r>
              <a:rPr lang="en-US" sz="4800" u="sng" smtClean="0"/>
              <a:t>Hartsfield International Airport </a:t>
            </a:r>
          </a:p>
        </p:txBody>
      </p:sp>
      <p:sp>
        <p:nvSpPr>
          <p:cNvPr id="284674" name="Content Placeholder 2"/>
          <p:cNvSpPr>
            <a:spLocks noGrp="1"/>
          </p:cNvSpPr>
          <p:nvPr>
            <p:ph sz="quarter" idx="1"/>
          </p:nvPr>
        </p:nvSpPr>
        <p:spPr>
          <a:xfrm>
            <a:off x="612775" y="1600200"/>
            <a:ext cx="8153400" cy="4495800"/>
          </a:xfrm>
        </p:spPr>
        <p:txBody>
          <a:bodyPr/>
          <a:lstStyle/>
          <a:p>
            <a:r>
              <a:rPr lang="en-US" sz="4400" smtClean="0"/>
              <a:t>It is the world’s busiest airport</a:t>
            </a:r>
          </a:p>
          <a:p>
            <a:r>
              <a:rPr lang="en-US" sz="4400" smtClean="0"/>
              <a:t>Located 7 miles south of the business district of Atlanta</a:t>
            </a:r>
          </a:p>
          <a:p>
            <a:r>
              <a:rPr lang="en-US" sz="4400" smtClean="0"/>
              <a:t>The airport is the primary hub of Delta airlines, Air Tran, and Airways</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Title 1"/>
          <p:cNvSpPr>
            <a:spLocks noGrp="1"/>
          </p:cNvSpPr>
          <p:nvPr>
            <p:ph type="title"/>
          </p:nvPr>
        </p:nvSpPr>
        <p:spPr>
          <a:xfrm>
            <a:off x="612775" y="228600"/>
            <a:ext cx="8153400" cy="990600"/>
          </a:xfrm>
        </p:spPr>
        <p:txBody>
          <a:bodyPr/>
          <a:lstStyle/>
          <a:p>
            <a:r>
              <a:rPr lang="en-US" sz="5400" u="sng" smtClean="0"/>
              <a:t>Interstate Highway System</a:t>
            </a:r>
          </a:p>
        </p:txBody>
      </p:sp>
      <p:sp>
        <p:nvSpPr>
          <p:cNvPr id="286722" name="Content Placeholder 2"/>
          <p:cNvSpPr>
            <a:spLocks noGrp="1"/>
          </p:cNvSpPr>
          <p:nvPr>
            <p:ph sz="quarter" idx="1"/>
          </p:nvPr>
        </p:nvSpPr>
        <p:spPr>
          <a:xfrm>
            <a:off x="457200" y="1600200"/>
            <a:ext cx="8308975" cy="4724400"/>
          </a:xfrm>
        </p:spPr>
        <p:txBody>
          <a:bodyPr/>
          <a:lstStyle/>
          <a:p>
            <a:r>
              <a:rPr lang="en-US" smtClean="0"/>
              <a:t>Georgia's 1,244 miles of interstate highways perform several functions vital to the state's economy: Spaghetti Junction connecting Georgia to the rest of the nation, linking the state's major cities, and helping move suburban commuters to and from work centers. Part of the nationwide Dwight D. Eisenhower National System of Interstate and Defense Highways, Georgia's interstate highways helped establish the state—especially its capital, </a:t>
            </a:r>
            <a:r>
              <a:rPr lang="en-US" smtClean="0">
                <a:solidFill>
                  <a:srgbClr val="FF0000"/>
                </a:solidFill>
                <a:hlinkClick r:id="rId2" action="ppaction://hlinkfile"/>
              </a:rPr>
              <a:t>Atlanta</a:t>
            </a:r>
            <a:r>
              <a:rPr lang="en-US" smtClean="0"/>
              <a:t>—as a vital transportation hub for the Southeast.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u="sng" dirty="0" smtClean="0"/>
              <a:t>Strengths and Weaknesses of Georgia Constitution of 1777</a:t>
            </a:r>
            <a:endParaRPr lang="en-US" u="sng" dirty="0"/>
          </a:p>
        </p:txBody>
      </p:sp>
      <p:sp>
        <p:nvSpPr>
          <p:cNvPr id="4" name="Content Placeholder 3"/>
          <p:cNvSpPr>
            <a:spLocks noGrp="1"/>
          </p:cNvSpPr>
          <p:nvPr>
            <p:ph sz="quarter" idx="1"/>
          </p:nvPr>
        </p:nvSpPr>
        <p:spPr>
          <a:xfrm>
            <a:off x="609600" y="1589088"/>
            <a:ext cx="3962400" cy="4964112"/>
          </a:xfrm>
        </p:spPr>
        <p:txBody>
          <a:bodyPr>
            <a:normAutofit fontScale="92500" lnSpcReduction="20000"/>
          </a:bodyPr>
          <a:lstStyle/>
          <a:p>
            <a:pPr marL="320040" indent="-320040" fontAlgn="auto">
              <a:spcAft>
                <a:spcPts val="0"/>
              </a:spcAft>
              <a:buFont typeface="Wingdings"/>
              <a:buChar char=""/>
              <a:defRPr/>
            </a:pPr>
            <a:r>
              <a:rPr lang="en-US" sz="2600" b="1" dirty="0" smtClean="0">
                <a:solidFill>
                  <a:srgbClr val="C00000"/>
                </a:solidFill>
              </a:rPr>
              <a:t>Strengths:</a:t>
            </a:r>
          </a:p>
          <a:p>
            <a:pPr marL="640080" lvl="1" indent="-274320" fontAlgn="auto">
              <a:spcAft>
                <a:spcPts val="0"/>
              </a:spcAft>
              <a:buFont typeface="Wingdings 2"/>
              <a:buChar char=""/>
              <a:defRPr/>
            </a:pPr>
            <a:r>
              <a:rPr lang="en-US" b="1" dirty="0" smtClean="0"/>
              <a:t>First constitution written in GA</a:t>
            </a:r>
          </a:p>
          <a:p>
            <a:pPr marL="640080" lvl="1" indent="-274320" fontAlgn="auto">
              <a:spcAft>
                <a:spcPts val="0"/>
              </a:spcAft>
              <a:buFont typeface="Wingdings 2"/>
              <a:buChar char=""/>
              <a:defRPr/>
            </a:pPr>
            <a:r>
              <a:rPr lang="en-US" b="1" dirty="0" smtClean="0"/>
              <a:t>Helped the colony transition into a state</a:t>
            </a:r>
          </a:p>
          <a:p>
            <a:pPr marL="640080" lvl="1" indent="-274320" fontAlgn="auto">
              <a:spcAft>
                <a:spcPts val="0"/>
              </a:spcAft>
              <a:buFont typeface="Wingdings 2"/>
              <a:buChar char=""/>
              <a:defRPr/>
            </a:pPr>
            <a:r>
              <a:rPr lang="en-US" b="1" dirty="0" smtClean="0"/>
              <a:t>Had a separation of powers (the state legislature had the most power)</a:t>
            </a:r>
          </a:p>
          <a:p>
            <a:pPr marL="640080" lvl="1" indent="-274320" fontAlgn="auto">
              <a:spcAft>
                <a:spcPts val="0"/>
              </a:spcAft>
              <a:buFont typeface="Wingdings 2"/>
              <a:buChar char=""/>
              <a:defRPr/>
            </a:pPr>
            <a:r>
              <a:rPr lang="en-US" b="1" dirty="0" smtClean="0"/>
              <a:t>Guaranteed certain individual rights </a:t>
            </a:r>
          </a:p>
          <a:p>
            <a:pPr lvl="2" fontAlgn="auto">
              <a:spcAft>
                <a:spcPts val="0"/>
              </a:spcAft>
              <a:buFont typeface="Wingdings"/>
              <a:buChar char=""/>
              <a:defRPr/>
            </a:pPr>
            <a:r>
              <a:rPr lang="en-US" sz="2600" b="1" dirty="0" smtClean="0"/>
              <a:t>Freedom of religion</a:t>
            </a:r>
          </a:p>
          <a:p>
            <a:pPr lvl="2" fontAlgn="auto">
              <a:spcAft>
                <a:spcPts val="0"/>
              </a:spcAft>
              <a:buFont typeface="Wingdings"/>
              <a:buChar char=""/>
              <a:defRPr/>
            </a:pPr>
            <a:r>
              <a:rPr lang="en-US" sz="2600" b="1" dirty="0" smtClean="0"/>
              <a:t>Freedom of the press</a:t>
            </a:r>
          </a:p>
          <a:p>
            <a:pPr lvl="2" fontAlgn="auto">
              <a:spcAft>
                <a:spcPts val="0"/>
              </a:spcAft>
              <a:buFont typeface="Wingdings"/>
              <a:buChar char=""/>
              <a:defRPr/>
            </a:pPr>
            <a:r>
              <a:rPr lang="en-US" sz="2600" b="1" dirty="0" smtClean="0"/>
              <a:t>Trial by jury</a:t>
            </a:r>
          </a:p>
          <a:p>
            <a:pPr marL="320040" indent="-320040" fontAlgn="auto">
              <a:spcAft>
                <a:spcPts val="0"/>
              </a:spcAft>
              <a:buFont typeface="Wingdings"/>
              <a:buChar char=""/>
              <a:defRPr/>
            </a:pPr>
            <a:endParaRPr lang="en-US" dirty="0"/>
          </a:p>
        </p:txBody>
      </p:sp>
      <p:sp>
        <p:nvSpPr>
          <p:cNvPr id="41987" name="Content Placeholder 4"/>
          <p:cNvSpPr>
            <a:spLocks noGrp="1"/>
          </p:cNvSpPr>
          <p:nvPr>
            <p:ph sz="quarter" idx="2"/>
          </p:nvPr>
        </p:nvSpPr>
        <p:spPr>
          <a:xfrm>
            <a:off x="4845050" y="1589088"/>
            <a:ext cx="3886200" cy="4572000"/>
          </a:xfrm>
        </p:spPr>
        <p:txBody>
          <a:bodyPr/>
          <a:lstStyle/>
          <a:p>
            <a:r>
              <a:rPr lang="en-US" sz="2400" b="1" smtClean="0">
                <a:solidFill>
                  <a:srgbClr val="C00000"/>
                </a:solidFill>
              </a:rPr>
              <a:t>Weaknesses:</a:t>
            </a:r>
          </a:p>
          <a:p>
            <a:pPr lvl="1"/>
            <a:r>
              <a:rPr lang="en-US" sz="2400" b="1" smtClean="0"/>
              <a:t>Voting rights belonged only to white males over 21 years of age who could afford to pay taxes.</a:t>
            </a:r>
          </a:p>
          <a:p>
            <a:pPr lvl="1"/>
            <a:r>
              <a:rPr lang="en-US" sz="2400" b="1" smtClean="0"/>
              <a:t>Only Protestant men could be legislators.</a:t>
            </a:r>
          </a:p>
          <a:p>
            <a:pPr lvl="1"/>
            <a:r>
              <a:rPr lang="en-US" sz="2400" b="1" smtClean="0"/>
              <a:t>Had to be rewritten (1789) in order to conform with the U.S. Constitution (1787</a:t>
            </a:r>
            <a:endParaRPr lang="en-US" sz="2400" smtClean="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Title 1"/>
          <p:cNvSpPr>
            <a:spLocks noGrp="1"/>
          </p:cNvSpPr>
          <p:nvPr>
            <p:ph type="title"/>
          </p:nvPr>
        </p:nvSpPr>
        <p:spPr>
          <a:xfrm>
            <a:off x="612775" y="228600"/>
            <a:ext cx="8153400" cy="990600"/>
          </a:xfrm>
        </p:spPr>
        <p:txBody>
          <a:bodyPr/>
          <a:lstStyle/>
          <a:p>
            <a:r>
              <a:rPr lang="en-US" sz="6000" u="sng" smtClean="0"/>
              <a:t>1996 Olympics</a:t>
            </a:r>
          </a:p>
        </p:txBody>
      </p:sp>
      <p:sp>
        <p:nvSpPr>
          <p:cNvPr id="3" name="Content Placeholder 2"/>
          <p:cNvSpPr>
            <a:spLocks noGrp="1"/>
          </p:cNvSpPr>
          <p:nvPr>
            <p:ph sz="quarter" idx="1"/>
          </p:nvPr>
        </p:nvSpPr>
        <p:spPr>
          <a:xfrm>
            <a:off x="612775" y="1600200"/>
            <a:ext cx="8153400" cy="5029200"/>
          </a:xfrm>
        </p:spPr>
        <p:txBody>
          <a:bodyPr>
            <a:normAutofit fontScale="92500" lnSpcReduction="20000"/>
          </a:bodyPr>
          <a:lstStyle/>
          <a:p>
            <a:pPr marL="320040" indent="-320040" fontAlgn="auto">
              <a:spcAft>
                <a:spcPts val="0"/>
              </a:spcAft>
              <a:buFont typeface="Wingdings"/>
              <a:buChar char=""/>
              <a:defRPr/>
            </a:pPr>
            <a:r>
              <a:rPr lang="en-US" dirty="0" smtClean="0"/>
              <a:t>The games had a profound impact on the city of Atlanta and many in the metro area consider the Games to be instrumental in transforming Atlanta into a modern city. One instance is the mid-rise dormitories built for the Olympic Village, as one of these complexes became the first residential housing for </a:t>
            </a:r>
            <a:r>
              <a:rPr lang="en-US" dirty="0" smtClean="0">
                <a:hlinkClick r:id="rId3" action="ppaction://hlinkfile" tooltip="Georgia State University"/>
              </a:rPr>
              <a:t>Georgia State University</a:t>
            </a:r>
            <a:r>
              <a:rPr lang="en-US" dirty="0" smtClean="0"/>
              <a:t>, and has recently been transferred for use by the </a:t>
            </a:r>
            <a:r>
              <a:rPr lang="en-US" dirty="0" smtClean="0">
                <a:hlinkClick r:id="rId4" action="ppaction://hlinkfile" tooltip="Georgia Institute of Technology"/>
              </a:rPr>
              <a:t>Georgia Institute of Technology</a:t>
            </a:r>
            <a:r>
              <a:rPr lang="en-US" dirty="0" smtClean="0"/>
              <a:t>. Another example is </a:t>
            </a:r>
            <a:r>
              <a:rPr lang="en-US" dirty="0" smtClean="0">
                <a:hlinkClick r:id="rId5" action="ppaction://hlinkfile" tooltip="Centennial Olympic Stadium"/>
              </a:rPr>
              <a:t>Centennial Olympic Stadium</a:t>
            </a:r>
            <a:r>
              <a:rPr lang="en-US" dirty="0" smtClean="0"/>
              <a:t>, which by design was later converted into the baseball-specific </a:t>
            </a:r>
            <a:r>
              <a:rPr lang="en-US" dirty="0" smtClean="0">
                <a:hlinkClick r:id="rId6" action="ppaction://hlinkfile" tooltip="Turner Field"/>
              </a:rPr>
              <a:t>Turner Field</a:t>
            </a:r>
            <a:r>
              <a:rPr lang="en-US" dirty="0" smtClean="0"/>
              <a:t> for the </a:t>
            </a:r>
            <a:r>
              <a:rPr lang="en-US" dirty="0" smtClean="0">
                <a:hlinkClick r:id="rId7" action="ppaction://hlinkfile" tooltip="Atlanta Braves"/>
              </a:rPr>
              <a:t>Atlanta Braves</a:t>
            </a:r>
            <a:r>
              <a:rPr lang="en-US" dirty="0" smtClean="0"/>
              <a:t> after the Games concluded, as there was no long-term need for a track and field venue in the city. </a:t>
            </a:r>
            <a:r>
              <a:rPr lang="en-US" dirty="0" smtClean="0">
                <a:hlinkClick r:id="rId8" action="ppaction://hlinkfile" tooltip="Centennial Olympic Park"/>
              </a:rPr>
              <a:t>Centennial Olympic Park</a:t>
            </a:r>
            <a:r>
              <a:rPr lang="en-US" dirty="0" smtClean="0"/>
              <a:t> was also built for the events and is still in use.</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4"/>
          <p:cNvSpPr>
            <a:spLocks noGrp="1"/>
          </p:cNvSpPr>
          <p:nvPr>
            <p:ph type="title"/>
          </p:nvPr>
        </p:nvSpPr>
        <p:spPr>
          <a:xfrm>
            <a:off x="612775" y="228600"/>
            <a:ext cx="8153400" cy="990600"/>
          </a:xfrm>
        </p:spPr>
        <p:txBody>
          <a:bodyPr/>
          <a:lstStyle/>
          <a:p>
            <a:r>
              <a:rPr lang="en-US" u="sng" smtClean="0"/>
              <a:t>Constitutional Convention of 1787</a:t>
            </a:r>
          </a:p>
        </p:txBody>
      </p:sp>
      <p:sp>
        <p:nvSpPr>
          <p:cNvPr id="44034" name="Content Placeholder 5"/>
          <p:cNvSpPr>
            <a:spLocks noGrp="1"/>
          </p:cNvSpPr>
          <p:nvPr>
            <p:ph sz="quarter" idx="1"/>
          </p:nvPr>
        </p:nvSpPr>
        <p:spPr>
          <a:xfrm>
            <a:off x="457200" y="1600200"/>
            <a:ext cx="8308975" cy="4800600"/>
          </a:xfrm>
        </p:spPr>
        <p:txBody>
          <a:bodyPr/>
          <a:lstStyle/>
          <a:p>
            <a:r>
              <a:rPr lang="en-US" sz="3600" b="1" smtClean="0"/>
              <a:t>Leaders from each state met at the Constitutional Convention of 1787 because the federal government needed to be given more power.</a:t>
            </a:r>
          </a:p>
          <a:p>
            <a:r>
              <a:rPr lang="en-US" sz="3600" b="1" smtClean="0"/>
              <a:t>The Constitution was written to replace the Articles of Confederation.</a:t>
            </a:r>
          </a:p>
          <a:p>
            <a:r>
              <a:rPr lang="en-US" sz="3600" b="1" smtClean="0"/>
              <a:t>The Constitution is the basis for laws in the U.S</a:t>
            </a:r>
            <a:r>
              <a:rPr lang="en-US" b="1" smtClean="0"/>
              <a:t>.</a:t>
            </a:r>
          </a:p>
          <a:p>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667000" y="2895600"/>
            <a:ext cx="6477000" cy="1828800"/>
          </a:xfrm>
        </p:spPr>
        <p:txBody>
          <a:bodyPr>
            <a:normAutofit/>
          </a:bodyPr>
          <a:lstStyle/>
          <a:p>
            <a:pPr fontAlgn="auto">
              <a:spcAft>
                <a:spcPts val="0"/>
              </a:spcAft>
              <a:defRPr/>
            </a:pPr>
            <a:r>
              <a:rPr lang="en-US" dirty="0" smtClean="0"/>
              <a:t>Georgia in a divided Nation</a:t>
            </a:r>
            <a:endParaRPr lang="en-US" dirty="0"/>
          </a:p>
        </p:txBody>
      </p:sp>
      <p:sp>
        <p:nvSpPr>
          <p:cNvPr id="46082" name="Subtitle 4"/>
          <p:cNvSpPr>
            <a:spLocks noGrp="1"/>
          </p:cNvSpPr>
          <p:nvPr>
            <p:ph type="subTitle" idx="1"/>
          </p:nvPr>
        </p:nvSpPr>
        <p:spPr>
          <a:xfrm>
            <a:off x="2362200" y="6049963"/>
            <a:ext cx="6705600" cy="685800"/>
          </a:xfrm>
        </p:spPr>
        <p:txBody>
          <a:bodyPr/>
          <a:lstStyle/>
          <a:p>
            <a:endParaRPr lang="en-US" smtClean="0"/>
          </a:p>
        </p:txBody>
      </p:sp>
      <p:sp>
        <p:nvSpPr>
          <p:cNvPr id="6" name="Oval 5"/>
          <p:cNvSpPr/>
          <p:nvPr/>
        </p:nvSpPr>
        <p:spPr>
          <a:xfrm>
            <a:off x="762000" y="381000"/>
            <a:ext cx="41148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*Key Concepts include: </a:t>
            </a:r>
          </a:p>
          <a:p>
            <a:pPr algn="ctr" fontAlgn="auto">
              <a:spcBef>
                <a:spcPts val="0"/>
              </a:spcBef>
              <a:spcAft>
                <a:spcPts val="0"/>
              </a:spcAft>
              <a:defRPr/>
            </a:pPr>
            <a:r>
              <a:rPr lang="en-US" dirty="0"/>
              <a:t>Louisville, land lotteries, Yazoo land fraud, Alexander McGillivray, William McIntosh, Sequoyah, Trail of Tears, and more!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12775" y="228600"/>
            <a:ext cx="8153400" cy="990600"/>
          </a:xfrm>
        </p:spPr>
        <p:txBody>
          <a:bodyPr/>
          <a:lstStyle/>
          <a:p>
            <a:r>
              <a:rPr lang="en-US" u="sng" smtClean="0"/>
              <a:t>Establishment of UGA</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lnSpc>
                <a:spcPct val="90000"/>
              </a:lnSpc>
              <a:spcAft>
                <a:spcPts val="0"/>
              </a:spcAft>
              <a:buFont typeface="Wingdings"/>
              <a:buChar char=""/>
              <a:defRPr/>
            </a:pPr>
            <a:r>
              <a:rPr lang="en-US" sz="4000" dirty="0" smtClean="0"/>
              <a:t>Georgia’s new leadership after the Revolutionary War showed a strong interest in education and religion.  </a:t>
            </a:r>
          </a:p>
          <a:p>
            <a:pPr marL="320040" indent="-320040" fontAlgn="auto">
              <a:lnSpc>
                <a:spcPct val="90000"/>
              </a:lnSpc>
              <a:spcAft>
                <a:spcPts val="0"/>
              </a:spcAft>
              <a:buFont typeface="Wingdings"/>
              <a:buChar char=""/>
              <a:defRPr/>
            </a:pPr>
            <a:r>
              <a:rPr lang="en-US" sz="4000" dirty="0" smtClean="0"/>
              <a:t>In 1784, the general assembly set aside 40,000 acres of land for the University of Georgia (UGA).  </a:t>
            </a:r>
          </a:p>
          <a:p>
            <a:pPr marL="320040" indent="-320040" fontAlgn="auto">
              <a:lnSpc>
                <a:spcPct val="90000"/>
              </a:lnSpc>
              <a:spcAft>
                <a:spcPts val="0"/>
              </a:spcAft>
              <a:buFont typeface="Wingdings"/>
              <a:buChar char=""/>
              <a:defRPr/>
            </a:pPr>
            <a:r>
              <a:rPr lang="en-US" sz="4000" dirty="0" smtClean="0"/>
              <a:t>Plan for university written by </a:t>
            </a:r>
            <a:r>
              <a:rPr lang="en-US" sz="4000" dirty="0" smtClean="0">
                <a:solidFill>
                  <a:srgbClr val="FF3300"/>
                </a:solidFill>
              </a:rPr>
              <a:t>Abraham Baldwin.</a:t>
            </a:r>
          </a:p>
          <a:p>
            <a:pPr marL="320040" indent="-320040" fontAlgn="auto">
              <a:spcAft>
                <a:spcPts val="0"/>
              </a:spcAft>
              <a:buFont typeface="Wingdings"/>
              <a:buChar char=""/>
              <a:defRPr/>
            </a:pPr>
            <a:endParaRPr lang="en-US" dirty="0"/>
          </a:p>
        </p:txBody>
      </p:sp>
      <p:pic>
        <p:nvPicPr>
          <p:cNvPr id="48131" name="Picture 7" descr="UGA$!logo.png">
            <a:hlinkClick r:id="rId3"/>
          </p:cNvPr>
          <p:cNvPicPr>
            <a:picLocks noChangeAspect="1" noChangeArrowheads="1"/>
          </p:cNvPicPr>
          <p:nvPr/>
        </p:nvPicPr>
        <p:blipFill>
          <a:blip r:embed="rId4"/>
          <a:srcRect/>
          <a:stretch>
            <a:fillRect/>
          </a:stretch>
        </p:blipFill>
        <p:spPr bwMode="auto">
          <a:xfrm>
            <a:off x="6553200" y="381000"/>
            <a:ext cx="1143000" cy="742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r>
              <a:rPr lang="en-US" sz="7200" smtClean="0"/>
              <a:t>S.A.L.M.A.</a:t>
            </a:r>
          </a:p>
        </p:txBody>
      </p:sp>
      <p:sp>
        <p:nvSpPr>
          <p:cNvPr id="50178" name="Content Placeholder 2"/>
          <p:cNvSpPr>
            <a:spLocks noGrp="1"/>
          </p:cNvSpPr>
          <p:nvPr>
            <p:ph sz="quarter" idx="1"/>
          </p:nvPr>
        </p:nvSpPr>
        <p:spPr>
          <a:xfrm>
            <a:off x="612775" y="1600200"/>
            <a:ext cx="8153400" cy="4495800"/>
          </a:xfrm>
        </p:spPr>
        <p:txBody>
          <a:bodyPr/>
          <a:lstStyle/>
          <a:p>
            <a:r>
              <a:rPr lang="en-US" sz="3600" smtClean="0"/>
              <a:t>Savannah</a:t>
            </a:r>
          </a:p>
          <a:p>
            <a:r>
              <a:rPr lang="en-US" sz="3600" smtClean="0"/>
              <a:t>Augusta</a:t>
            </a:r>
          </a:p>
          <a:p>
            <a:r>
              <a:rPr lang="en-US" sz="3600" smtClean="0"/>
              <a:t>Louisville (named after King Louis XVI of France)</a:t>
            </a:r>
          </a:p>
          <a:p>
            <a:r>
              <a:rPr lang="en-US" sz="3600" smtClean="0"/>
              <a:t>Milledgeville</a:t>
            </a:r>
          </a:p>
          <a:p>
            <a:r>
              <a:rPr lang="en-US" sz="3600" smtClean="0"/>
              <a:t>Atlanta</a:t>
            </a:r>
          </a:p>
          <a:p>
            <a:pPr algn="ctr"/>
            <a:r>
              <a:rPr lang="en-US" sz="3600" b="1" smtClean="0"/>
              <a:t>(Georgia’s Capitals)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943600" cy="990600"/>
          </a:xfrm>
        </p:spPr>
        <p:txBody>
          <a:bodyPr>
            <a:normAutofit fontScale="90000"/>
          </a:bodyPr>
          <a:lstStyle/>
          <a:p>
            <a:pPr fontAlgn="auto">
              <a:spcAft>
                <a:spcPts val="0"/>
              </a:spcAft>
              <a:defRPr/>
            </a:pPr>
            <a:r>
              <a:rPr lang="en-US" u="sng" dirty="0" smtClean="0"/>
              <a:t>The spread of Baptist &amp; Methodist churches</a:t>
            </a:r>
            <a:endParaRPr lang="en-US" u="sng" dirty="0"/>
          </a:p>
        </p:txBody>
      </p:sp>
      <p:sp>
        <p:nvSpPr>
          <p:cNvPr id="3" name="Content Placeholder 2"/>
          <p:cNvSpPr>
            <a:spLocks noGrp="1"/>
          </p:cNvSpPr>
          <p:nvPr>
            <p:ph sz="quarter" idx="1"/>
          </p:nvPr>
        </p:nvSpPr>
        <p:spPr>
          <a:xfrm>
            <a:off x="612775" y="1600200"/>
            <a:ext cx="8153400" cy="4953000"/>
          </a:xfrm>
        </p:spPr>
        <p:txBody>
          <a:bodyPr>
            <a:normAutofit fontScale="92500" lnSpcReduction="10000"/>
          </a:bodyPr>
          <a:lstStyle/>
          <a:p>
            <a:pPr marL="320040" indent="-320040" fontAlgn="auto">
              <a:spcAft>
                <a:spcPts val="0"/>
              </a:spcAft>
              <a:buFont typeface="Wingdings"/>
              <a:buChar char=""/>
              <a:defRPr/>
            </a:pPr>
            <a:r>
              <a:rPr lang="en-US" sz="4300" b="1" dirty="0" smtClean="0"/>
              <a:t>A major religious movement that swept through the U.S. between 1790-1830.</a:t>
            </a:r>
          </a:p>
          <a:p>
            <a:pPr marL="320040" indent="-320040" fontAlgn="auto">
              <a:spcAft>
                <a:spcPts val="0"/>
              </a:spcAft>
              <a:buFont typeface="Wingdings"/>
              <a:buChar char=""/>
              <a:defRPr/>
            </a:pPr>
            <a:r>
              <a:rPr lang="en-US" sz="4300" b="1" dirty="0" smtClean="0"/>
              <a:t>Increased the interest in religion.</a:t>
            </a:r>
          </a:p>
          <a:p>
            <a:pPr marL="320040" indent="-320040" fontAlgn="auto">
              <a:spcAft>
                <a:spcPts val="0"/>
              </a:spcAft>
              <a:buFont typeface="Wingdings"/>
              <a:buChar char=""/>
              <a:defRPr/>
            </a:pPr>
            <a:r>
              <a:rPr lang="en-US" sz="4300" b="1" dirty="0" smtClean="0"/>
              <a:t>Helped the development of Baptist, Methodist, and Presbyterian churches throughout the south (Bible Belt).</a:t>
            </a:r>
          </a:p>
          <a:p>
            <a:pPr marL="320040" indent="-320040" fontAlgn="auto">
              <a:spcAft>
                <a:spcPts val="0"/>
              </a:spcAft>
              <a:buFont typeface="Wingdings"/>
              <a:buChar char=""/>
              <a:defRPr/>
            </a:pPr>
            <a:endParaRPr lang="en-US" dirty="0"/>
          </a:p>
        </p:txBody>
      </p:sp>
      <p:pic>
        <p:nvPicPr>
          <p:cNvPr id="52227" name="Picture 4" descr="BibleBelt"/>
          <p:cNvPicPr>
            <a:picLocks noChangeAspect="1" noChangeArrowheads="1"/>
          </p:cNvPicPr>
          <p:nvPr/>
        </p:nvPicPr>
        <p:blipFill>
          <a:blip r:embed="rId3"/>
          <a:srcRect/>
          <a:stretch>
            <a:fillRect/>
          </a:stretch>
        </p:blipFill>
        <p:spPr bwMode="auto">
          <a:xfrm>
            <a:off x="5638800" y="152400"/>
            <a:ext cx="2133600"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r>
              <a:rPr lang="en-US" u="sng" smtClean="0"/>
              <a:t>Georgia Geography</a:t>
            </a:r>
          </a:p>
        </p:txBody>
      </p:sp>
      <p:pic>
        <p:nvPicPr>
          <p:cNvPr id="17410" name="Picture 6" descr="physiograph"/>
          <p:cNvPicPr>
            <a:picLocks noGrp="1" noChangeAspect="1" noChangeArrowheads="1"/>
          </p:cNvPicPr>
          <p:nvPr>
            <p:ph sz="quarter" idx="1"/>
          </p:nvPr>
        </p:nvPicPr>
        <p:blipFill>
          <a:blip r:embed="rId3"/>
          <a:srcRect/>
          <a:stretch>
            <a:fillRect/>
          </a:stretch>
        </p:blipFill>
        <p:spPr>
          <a:xfrm>
            <a:off x="1692275" y="1600200"/>
            <a:ext cx="5994400" cy="4495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12775" y="228600"/>
            <a:ext cx="8153400" cy="990600"/>
          </a:xfrm>
        </p:spPr>
        <p:txBody>
          <a:bodyPr/>
          <a:lstStyle/>
          <a:p>
            <a:r>
              <a:rPr lang="en-US" u="sng" smtClean="0"/>
              <a:t>Georgia in a Divided Nation</a:t>
            </a:r>
          </a:p>
        </p:txBody>
      </p:sp>
      <p:sp>
        <p:nvSpPr>
          <p:cNvPr id="54274" name="Content Placeholder 2"/>
          <p:cNvSpPr>
            <a:spLocks noGrp="1"/>
          </p:cNvSpPr>
          <p:nvPr>
            <p:ph sz="quarter" idx="1"/>
          </p:nvPr>
        </p:nvSpPr>
        <p:spPr>
          <a:xfrm>
            <a:off x="457200" y="1447800"/>
            <a:ext cx="8308975" cy="4876800"/>
          </a:xfrm>
        </p:spPr>
        <p:txBody>
          <a:bodyPr/>
          <a:lstStyle/>
          <a:p>
            <a:r>
              <a:rPr lang="en-US" sz="3200" b="1" u="sng" smtClean="0"/>
              <a:t>Headright system- </a:t>
            </a:r>
            <a:r>
              <a:rPr lang="en-US" sz="3200" smtClean="0"/>
              <a:t>heads of families were entitled to 200 acres of land (limit was 1000)</a:t>
            </a:r>
          </a:p>
          <a:p>
            <a:r>
              <a:rPr lang="en-US" sz="3200" b="1" u="sng" smtClean="0"/>
              <a:t>Land lotteries- </a:t>
            </a:r>
            <a:r>
              <a:rPr lang="en-US" sz="3200" smtClean="0"/>
              <a:t>limited to white men, orphans, and widows; GA sold ¾ of the state to 100,000 people; The government looked at your age, war service, marital status, and years of residence in GA </a:t>
            </a:r>
          </a:p>
          <a:p>
            <a:r>
              <a:rPr lang="en-US" sz="3200" b="1" u="sng" smtClean="0"/>
              <a:t>Cotton gin- </a:t>
            </a:r>
            <a:r>
              <a:rPr lang="en-US" sz="3200" smtClean="0"/>
              <a:t>separated seeds from cotton </a:t>
            </a:r>
          </a:p>
          <a:p>
            <a:r>
              <a:rPr lang="en-US" sz="3200" smtClean="0"/>
              <a:t>(major cash crop in the south)</a:t>
            </a:r>
          </a:p>
        </p:txBody>
      </p:sp>
      <p:pic>
        <p:nvPicPr>
          <p:cNvPr id="54275" name="Picture 9"/>
          <p:cNvPicPr>
            <a:picLocks noChangeAspect="1" noChangeArrowheads="1"/>
          </p:cNvPicPr>
          <p:nvPr/>
        </p:nvPicPr>
        <p:blipFill>
          <a:blip r:embed="rId3"/>
          <a:srcRect/>
          <a:stretch>
            <a:fillRect/>
          </a:stretch>
        </p:blipFill>
        <p:spPr bwMode="auto">
          <a:xfrm>
            <a:off x="7543800" y="4953000"/>
            <a:ext cx="1219200" cy="1316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sz="5400" u="sng" smtClean="0"/>
              <a:t>The Yazoo Land Fraud</a:t>
            </a:r>
          </a:p>
        </p:txBody>
      </p:sp>
      <p:sp>
        <p:nvSpPr>
          <p:cNvPr id="4" name="Content Placeholder 3"/>
          <p:cNvSpPr>
            <a:spLocks noGrp="1"/>
          </p:cNvSpPr>
          <p:nvPr>
            <p:ph sz="quarter" idx="1"/>
          </p:nvPr>
        </p:nvSpPr>
        <p:spPr>
          <a:xfrm>
            <a:off x="228600" y="1589088"/>
            <a:ext cx="4267200" cy="4572000"/>
          </a:xfrm>
        </p:spPr>
        <p:txBody>
          <a:bodyPr>
            <a:normAutofit fontScale="92500" lnSpcReduction="20000"/>
          </a:bodyPr>
          <a:lstStyle/>
          <a:p>
            <a:pPr marL="320040" indent="-320040" fontAlgn="auto">
              <a:spcAft>
                <a:spcPts val="0"/>
              </a:spcAft>
              <a:buFont typeface="Wingdings"/>
              <a:buChar char=""/>
              <a:defRPr/>
            </a:pPr>
            <a:r>
              <a:rPr lang="en-US" sz="3800" dirty="0" smtClean="0"/>
              <a:t>In the Yazoo land sale, the government sold 35 million acres of land in western Georgia (now the state of Mississippi) to 4 companies for $500,000.</a:t>
            </a:r>
          </a:p>
          <a:p>
            <a:pPr marL="320040" indent="-320040" fontAlgn="auto">
              <a:spcAft>
                <a:spcPts val="0"/>
              </a:spcAft>
              <a:buFont typeface="Wingdings"/>
              <a:buChar char=""/>
              <a:defRPr/>
            </a:pPr>
            <a:r>
              <a:rPr lang="en-US" sz="3800" dirty="0" smtClean="0"/>
              <a:t>The price of an acre was about 1.5 cents</a:t>
            </a:r>
          </a:p>
          <a:p>
            <a:pPr marL="320040" indent="-320040" fontAlgn="auto">
              <a:spcAft>
                <a:spcPts val="0"/>
              </a:spcAft>
              <a:buFont typeface="Wingdings"/>
              <a:buChar char=""/>
              <a:defRPr/>
            </a:pPr>
            <a:endParaRPr lang="en-US" dirty="0"/>
          </a:p>
        </p:txBody>
      </p:sp>
      <p:sp>
        <p:nvSpPr>
          <p:cNvPr id="5" name="Content Placeholder 4"/>
          <p:cNvSpPr>
            <a:spLocks noGrp="1"/>
          </p:cNvSpPr>
          <p:nvPr>
            <p:ph sz="quarter" idx="2"/>
          </p:nvPr>
        </p:nvSpPr>
        <p:spPr>
          <a:xfrm>
            <a:off x="4845050" y="1589088"/>
            <a:ext cx="4070350" cy="4964112"/>
          </a:xfrm>
        </p:spPr>
        <p:txBody>
          <a:bodyPr>
            <a:normAutofit fontScale="92500" lnSpcReduction="20000"/>
          </a:bodyPr>
          <a:lstStyle/>
          <a:p>
            <a:pPr marL="320040" indent="-320040" fontAlgn="auto">
              <a:spcAft>
                <a:spcPts val="0"/>
              </a:spcAft>
              <a:buFont typeface="Wingdings"/>
              <a:buChar char=""/>
              <a:defRPr/>
            </a:pPr>
            <a:r>
              <a:rPr lang="en-US" sz="3500" dirty="0" smtClean="0"/>
              <a:t>The citizens of Georgia protested because of this cheap sale of land</a:t>
            </a:r>
          </a:p>
          <a:p>
            <a:pPr marL="320040" indent="-320040" fontAlgn="auto">
              <a:spcAft>
                <a:spcPts val="0"/>
              </a:spcAft>
              <a:buFont typeface="Wingdings"/>
              <a:buChar char=""/>
              <a:defRPr/>
            </a:pPr>
            <a:r>
              <a:rPr lang="en-US" sz="3500" dirty="0" smtClean="0"/>
              <a:t>The Yazoo land sale was reversed with the 1796 Rescinding Act</a:t>
            </a:r>
          </a:p>
          <a:p>
            <a:pPr marL="320040" indent="-320040" fontAlgn="auto">
              <a:spcAft>
                <a:spcPts val="0"/>
              </a:spcAft>
              <a:buFont typeface="Wingdings"/>
              <a:buChar char=""/>
              <a:defRPr/>
            </a:pPr>
            <a:r>
              <a:rPr lang="en-US" sz="3500" dirty="0" smtClean="0"/>
              <a:t>In this act, the U.S. government promised to help remove the remaining Creek Indians from Georgia.</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990600"/>
          </a:xfrm>
        </p:spPr>
        <p:txBody>
          <a:bodyPr>
            <a:normAutofit fontScale="90000"/>
          </a:bodyPr>
          <a:lstStyle/>
          <a:p>
            <a:pPr fontAlgn="auto">
              <a:spcAft>
                <a:spcPts val="0"/>
              </a:spcAft>
              <a:defRPr/>
            </a:pPr>
            <a:r>
              <a:rPr lang="en-US" u="sng" dirty="0" smtClean="0"/>
              <a:t>Alexander McGillivray and </a:t>
            </a:r>
            <a:br>
              <a:rPr lang="en-US" u="sng" dirty="0" smtClean="0"/>
            </a:br>
            <a:r>
              <a:rPr lang="en-US" u="sng" dirty="0" smtClean="0"/>
              <a:t>William McIntosh</a:t>
            </a:r>
            <a:endParaRPr lang="en-US" u="sng" dirty="0"/>
          </a:p>
        </p:txBody>
      </p:sp>
      <p:sp>
        <p:nvSpPr>
          <p:cNvPr id="3" name="Content Placeholder 2"/>
          <p:cNvSpPr>
            <a:spLocks noGrp="1"/>
          </p:cNvSpPr>
          <p:nvPr>
            <p:ph sz="quarter" idx="1"/>
          </p:nvPr>
        </p:nvSpPr>
        <p:spPr>
          <a:xfrm>
            <a:off x="228600" y="1589088"/>
            <a:ext cx="4267200" cy="4735512"/>
          </a:xfrm>
        </p:spPr>
        <p:txBody>
          <a:bodyPr>
            <a:normAutofit fontScale="77500" lnSpcReduction="20000"/>
          </a:bodyPr>
          <a:lstStyle/>
          <a:p>
            <a:pPr marL="320040" indent="-320040" fontAlgn="auto">
              <a:spcAft>
                <a:spcPts val="0"/>
              </a:spcAft>
              <a:buFont typeface="Wingdings"/>
              <a:buChar char=""/>
              <a:defRPr/>
            </a:pPr>
            <a:r>
              <a:rPr lang="en-US" sz="3100" dirty="0" smtClean="0"/>
              <a:t>The Creeks were led by </a:t>
            </a:r>
            <a:r>
              <a:rPr lang="en-US" sz="3100" b="1" dirty="0" smtClean="0"/>
              <a:t>Alexander McGillivray</a:t>
            </a:r>
            <a:r>
              <a:rPr lang="en-US" sz="3100" dirty="0" smtClean="0"/>
              <a:t>, the son of a Scottish trader and half-French, half-Creek mother. </a:t>
            </a:r>
          </a:p>
          <a:p>
            <a:pPr marL="320040" indent="-320040" fontAlgn="auto">
              <a:spcAft>
                <a:spcPts val="0"/>
              </a:spcAft>
              <a:buFont typeface="Wingdings"/>
              <a:buChar char=""/>
              <a:defRPr/>
            </a:pPr>
            <a:r>
              <a:rPr lang="en-US" sz="3100" dirty="0" smtClean="0"/>
              <a:t>During the Revolutionary War, he and the Creek Indians raided settlements in Georgia and Tennessee.  </a:t>
            </a:r>
          </a:p>
          <a:p>
            <a:pPr marL="320040" indent="-320040" fontAlgn="auto">
              <a:spcAft>
                <a:spcPts val="0"/>
              </a:spcAft>
              <a:buFont typeface="Wingdings"/>
              <a:buChar char=""/>
              <a:defRPr/>
            </a:pPr>
            <a:r>
              <a:rPr lang="en-US" sz="3100" dirty="0" smtClean="0"/>
              <a:t>Georgians negotiated with him for Creek property for years before he finally ceded Creek land near the Oconee River in 1790 in the Treaty of New York.</a:t>
            </a:r>
          </a:p>
          <a:p>
            <a:pPr marL="320040" indent="-320040" fontAlgn="auto">
              <a:spcAft>
                <a:spcPts val="0"/>
              </a:spcAft>
              <a:buFont typeface="Wingdings"/>
              <a:buChar char=""/>
              <a:defRPr/>
            </a:pPr>
            <a:endParaRPr lang="en-US" dirty="0"/>
          </a:p>
        </p:txBody>
      </p:sp>
      <p:sp>
        <p:nvSpPr>
          <p:cNvPr id="58371" name="Content Placeholder 3"/>
          <p:cNvSpPr>
            <a:spLocks noGrp="1"/>
          </p:cNvSpPr>
          <p:nvPr>
            <p:ph sz="quarter" idx="2"/>
          </p:nvPr>
        </p:nvSpPr>
        <p:spPr>
          <a:xfrm>
            <a:off x="4845050" y="1371600"/>
            <a:ext cx="4070350" cy="4789488"/>
          </a:xfrm>
        </p:spPr>
        <p:txBody>
          <a:bodyPr/>
          <a:lstStyle/>
          <a:p>
            <a:r>
              <a:rPr lang="en-US" sz="2400" b="1" smtClean="0"/>
              <a:t>McIntosh</a:t>
            </a:r>
            <a:r>
              <a:rPr lang="en-US" sz="2400" smtClean="0"/>
              <a:t> signed the Treaty of Indian Springs in 1825, ceding the Creek’s remaining land in Georgia for $200,000. </a:t>
            </a:r>
          </a:p>
          <a:p>
            <a:r>
              <a:rPr lang="en-US" sz="2400" smtClean="0"/>
              <a:t>Many Creeks were enraged.  A war party of Creeks murdered (mutilated) McIntosh and several other leaders who had signed the treaty</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1295400" y="5334000"/>
            <a:ext cx="8001000" cy="1524000"/>
          </a:xfrm>
        </p:spPr>
        <p:txBody>
          <a:bodyPr>
            <a:normAutofit lnSpcReduction="10000"/>
          </a:bodyPr>
          <a:lstStyle/>
          <a:p>
            <a:pPr fontAlgn="auto">
              <a:spcAft>
                <a:spcPts val="0"/>
              </a:spcAft>
              <a:defRPr/>
            </a:pPr>
            <a:r>
              <a:rPr lang="en-US" sz="2400" dirty="0" smtClean="0"/>
              <a:t>Sequoyah (aka </a:t>
            </a:r>
            <a:r>
              <a:rPr lang="en-US" sz="2400" b="1" dirty="0" smtClean="0"/>
              <a:t>George Gist</a:t>
            </a:r>
            <a:r>
              <a:rPr lang="en-US" sz="2400" dirty="0" smtClean="0"/>
              <a:t>) created the Cherokee </a:t>
            </a:r>
            <a:r>
              <a:rPr lang="en-US" sz="2400" u="sng" dirty="0" smtClean="0"/>
              <a:t>syllabary</a:t>
            </a:r>
            <a:r>
              <a:rPr lang="en-US" sz="2400" dirty="0" smtClean="0"/>
              <a:t> (written language).  John Ross established a constitution for the </a:t>
            </a:r>
            <a:r>
              <a:rPr lang="en-US" sz="2400" b="1" dirty="0" smtClean="0">
                <a:solidFill>
                  <a:srgbClr val="C00000"/>
                </a:solidFill>
              </a:rPr>
              <a:t>Cherokee</a:t>
            </a:r>
            <a:r>
              <a:rPr lang="en-US" sz="2400" dirty="0" smtClean="0"/>
              <a:t> people and became the Principal Chief of the Cherokee Nation. </a:t>
            </a:r>
            <a:endParaRPr lang="en-US" sz="2400" dirty="0"/>
          </a:p>
        </p:txBody>
      </p:sp>
      <p:sp>
        <p:nvSpPr>
          <p:cNvPr id="60418" name="Title 2"/>
          <p:cNvSpPr>
            <a:spLocks noGrp="1"/>
          </p:cNvSpPr>
          <p:nvPr>
            <p:ph type="title"/>
          </p:nvPr>
        </p:nvSpPr>
        <p:spPr/>
        <p:txBody>
          <a:bodyPr/>
          <a:lstStyle/>
          <a:p>
            <a:r>
              <a:rPr lang="en-US" sz="5400" smtClean="0"/>
              <a:t>Sequoyah and John Ross</a:t>
            </a:r>
          </a:p>
        </p:txBody>
      </p:sp>
      <p:pic>
        <p:nvPicPr>
          <p:cNvPr id="60419" name="Picture 8" descr="Sequoyah"/>
          <p:cNvPicPr>
            <a:picLocks noGrp="1" noChangeAspect="1" noChangeArrowheads="1"/>
          </p:cNvPicPr>
          <p:nvPr>
            <p:ph type="pic" idx="1"/>
          </p:nvPr>
        </p:nvPicPr>
        <p:blipFill>
          <a:blip r:embed="rId3"/>
          <a:srcRect b="9053"/>
          <a:stretch>
            <a:fillRect/>
          </a:stretch>
        </p:blipFill>
        <p:spPr>
          <a:xfrm>
            <a:off x="1600200" y="0"/>
            <a:ext cx="3879850" cy="4419600"/>
          </a:xfrm>
          <a:noFill/>
        </p:spPr>
      </p:pic>
      <p:pic>
        <p:nvPicPr>
          <p:cNvPr id="60420" name="Picture 9" descr="johnross"/>
          <p:cNvPicPr>
            <a:picLocks noChangeAspect="1" noChangeArrowheads="1"/>
          </p:cNvPicPr>
          <p:nvPr/>
        </p:nvPicPr>
        <p:blipFill>
          <a:blip r:embed="rId4"/>
          <a:srcRect/>
          <a:stretch>
            <a:fillRect/>
          </a:stretch>
        </p:blipFill>
        <p:spPr bwMode="auto">
          <a:xfrm>
            <a:off x="5410200" y="0"/>
            <a:ext cx="3733800" cy="4495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305800" cy="1219200"/>
          </a:xfrm>
        </p:spPr>
        <p:txBody>
          <a:bodyPr>
            <a:normAutofit fontScale="90000"/>
          </a:bodyPr>
          <a:lstStyle/>
          <a:p>
            <a:pPr fontAlgn="auto">
              <a:spcAft>
                <a:spcPts val="0"/>
              </a:spcAft>
              <a:defRPr/>
            </a:pPr>
            <a:r>
              <a:rPr lang="en-US" u="sng" dirty="0" smtClean="0"/>
              <a:t>-Dahlonega Gold Rush </a:t>
            </a:r>
            <a:br>
              <a:rPr lang="en-US" u="sng" dirty="0" smtClean="0"/>
            </a:br>
            <a:r>
              <a:rPr lang="en-US" u="sng" dirty="0" smtClean="0"/>
              <a:t>-Worcester v. Georgia </a:t>
            </a:r>
            <a:endParaRPr lang="en-US" u="sng" dirty="0"/>
          </a:p>
        </p:txBody>
      </p:sp>
      <p:sp>
        <p:nvSpPr>
          <p:cNvPr id="6" name="Content Placeholder 5"/>
          <p:cNvSpPr>
            <a:spLocks noGrp="1"/>
          </p:cNvSpPr>
          <p:nvPr>
            <p:ph sz="quarter" idx="1"/>
          </p:nvPr>
        </p:nvSpPr>
        <p:spPr>
          <a:xfrm>
            <a:off x="381000" y="1589088"/>
            <a:ext cx="4114800" cy="4659312"/>
          </a:xfrm>
        </p:spPr>
        <p:txBody>
          <a:bodyPr>
            <a:normAutofit fontScale="92500" lnSpcReduction="10000"/>
          </a:bodyPr>
          <a:lstStyle/>
          <a:p>
            <a:pPr marL="320040" indent="-320040" fontAlgn="auto">
              <a:spcAft>
                <a:spcPts val="0"/>
              </a:spcAft>
              <a:buFont typeface="Wingdings"/>
              <a:buChar char=""/>
              <a:defRPr/>
            </a:pPr>
            <a:r>
              <a:rPr lang="en-US" dirty="0" smtClean="0"/>
              <a:t>Gold was discovered in Dahlonega in 1829.  </a:t>
            </a:r>
          </a:p>
          <a:p>
            <a:pPr marL="320040" indent="-320040" fontAlgn="auto">
              <a:spcAft>
                <a:spcPts val="0"/>
              </a:spcAft>
              <a:buFont typeface="Wingdings"/>
              <a:buChar char=""/>
              <a:defRPr/>
            </a:pPr>
            <a:r>
              <a:rPr lang="en-US" dirty="0" smtClean="0"/>
              <a:t>Dahlonega was located on Cherokee land.  </a:t>
            </a:r>
          </a:p>
          <a:p>
            <a:pPr marL="320040" indent="-320040" fontAlgn="auto">
              <a:spcAft>
                <a:spcPts val="0"/>
              </a:spcAft>
              <a:buFont typeface="Wingdings"/>
              <a:buChar char=""/>
              <a:defRPr/>
            </a:pPr>
            <a:r>
              <a:rPr lang="en-US" dirty="0" smtClean="0"/>
              <a:t>In 1830, Congress passed the </a:t>
            </a:r>
            <a:r>
              <a:rPr lang="en-US" b="1" dirty="0" smtClean="0">
                <a:solidFill>
                  <a:srgbClr val="C00000"/>
                </a:solidFill>
              </a:rPr>
              <a:t>Indian Removal Act</a:t>
            </a:r>
            <a:r>
              <a:rPr lang="en-US" dirty="0" smtClean="0"/>
              <a:t>, which ordered all Indians east of the Mississippi River to leave their homes and move west of the river.</a:t>
            </a:r>
          </a:p>
          <a:p>
            <a:pPr marL="320040" indent="-320040" fontAlgn="auto">
              <a:spcAft>
                <a:spcPts val="0"/>
              </a:spcAft>
              <a:buFont typeface="Wingdings"/>
              <a:buChar char=""/>
              <a:defRPr/>
            </a:pPr>
            <a:endParaRPr lang="en-US" dirty="0"/>
          </a:p>
        </p:txBody>
      </p:sp>
      <p:sp>
        <p:nvSpPr>
          <p:cNvPr id="7" name="Content Placeholder 6"/>
          <p:cNvSpPr>
            <a:spLocks noGrp="1"/>
          </p:cNvSpPr>
          <p:nvPr>
            <p:ph sz="quarter" idx="2"/>
          </p:nvPr>
        </p:nvSpPr>
        <p:spPr>
          <a:xfrm>
            <a:off x="4845050" y="1589088"/>
            <a:ext cx="3886200" cy="4572000"/>
          </a:xfrm>
        </p:spPr>
        <p:txBody>
          <a:bodyPr>
            <a:normAutofit fontScale="92500" lnSpcReduction="10000"/>
          </a:bodyPr>
          <a:lstStyle/>
          <a:p>
            <a:pPr marL="320040" indent="-320040" fontAlgn="auto">
              <a:spcAft>
                <a:spcPts val="0"/>
              </a:spcAft>
              <a:buFont typeface="Wingdings"/>
              <a:buChar char=""/>
              <a:defRPr/>
            </a:pPr>
            <a:r>
              <a:rPr lang="en-US" dirty="0" smtClean="0"/>
              <a:t>In 1832, </a:t>
            </a:r>
            <a:r>
              <a:rPr lang="en-US" b="1" dirty="0" smtClean="0">
                <a:solidFill>
                  <a:srgbClr val="C00000"/>
                </a:solidFill>
              </a:rPr>
              <a:t>Chief Justice John Marshall</a:t>
            </a:r>
            <a:r>
              <a:rPr lang="en-US" dirty="0" smtClean="0"/>
              <a:t> ruled in favor of the Cherokee in </a:t>
            </a:r>
            <a:r>
              <a:rPr lang="en-US" b="1" dirty="0" smtClean="0">
                <a:solidFill>
                  <a:srgbClr val="C00000"/>
                </a:solidFill>
              </a:rPr>
              <a:t>Worcester v. Georgia</a:t>
            </a:r>
            <a:r>
              <a:rPr lang="en-US" dirty="0" smtClean="0">
                <a:solidFill>
                  <a:srgbClr val="C00000"/>
                </a:solidFill>
              </a:rPr>
              <a:t>.  </a:t>
            </a:r>
          </a:p>
          <a:p>
            <a:pPr marL="320040" indent="-320040" fontAlgn="auto">
              <a:spcAft>
                <a:spcPts val="0"/>
              </a:spcAft>
              <a:buFont typeface="Wingdings"/>
              <a:buChar char=""/>
              <a:defRPr/>
            </a:pPr>
            <a:r>
              <a:rPr lang="en-US" dirty="0" smtClean="0"/>
              <a:t>Marshall said that the Georgia laws were not valid in Cherokee lands.  </a:t>
            </a:r>
          </a:p>
          <a:p>
            <a:pPr marL="320040" indent="-320040" fontAlgn="auto">
              <a:spcAft>
                <a:spcPts val="0"/>
              </a:spcAft>
              <a:buFont typeface="Wingdings"/>
              <a:buChar char=""/>
              <a:defRPr/>
            </a:pPr>
            <a:r>
              <a:rPr lang="en-US" b="1" dirty="0" smtClean="0">
                <a:solidFill>
                  <a:srgbClr val="C00000"/>
                </a:solidFill>
              </a:rPr>
              <a:t>President Andrew Jackson</a:t>
            </a:r>
            <a:r>
              <a:rPr lang="en-US" dirty="0" smtClean="0"/>
              <a:t> ignored the ruling and ordered that the Indians be removed.</a:t>
            </a:r>
          </a:p>
          <a:p>
            <a:pPr marL="320040" indent="-320040" fontAlgn="auto">
              <a:spcAft>
                <a:spcPts val="0"/>
              </a:spcAft>
              <a:buFont typeface="Wingdings"/>
              <a:buChar char=""/>
              <a:defRPr/>
            </a:pPr>
            <a:endParaRPr lang="en-US" dirty="0"/>
          </a:p>
        </p:txBody>
      </p:sp>
      <p:pic>
        <p:nvPicPr>
          <p:cNvPr id="62468" name="Picture 3"/>
          <p:cNvPicPr>
            <a:picLocks noChangeAspect="1" noChangeArrowheads="1"/>
          </p:cNvPicPr>
          <p:nvPr/>
        </p:nvPicPr>
        <p:blipFill>
          <a:blip r:embed="rId3"/>
          <a:srcRect/>
          <a:stretch>
            <a:fillRect/>
          </a:stretch>
        </p:blipFill>
        <p:spPr bwMode="auto">
          <a:xfrm>
            <a:off x="6096000" y="152400"/>
            <a:ext cx="1389063" cy="1182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ext Placeholder 6"/>
          <p:cNvSpPr>
            <a:spLocks noGrp="1"/>
          </p:cNvSpPr>
          <p:nvPr>
            <p:ph type="body" sz="half" idx="2"/>
          </p:nvPr>
        </p:nvSpPr>
        <p:spPr>
          <a:xfrm>
            <a:off x="609600" y="5410200"/>
            <a:ext cx="8534400" cy="1447800"/>
          </a:xfrm>
        </p:spPr>
        <p:txBody>
          <a:bodyPr/>
          <a:lstStyle/>
          <a:p>
            <a:r>
              <a:rPr lang="en-US" sz="2800" smtClean="0"/>
              <a:t>Andrew Jackson was elected president of the U.S. in 1828. His major issue concerned Indian removal to the west. Marshall was Chief Justice of the U.S. Supreme Court.</a:t>
            </a:r>
          </a:p>
        </p:txBody>
      </p:sp>
      <p:sp>
        <p:nvSpPr>
          <p:cNvPr id="64514" name="Title 4"/>
          <p:cNvSpPr>
            <a:spLocks noGrp="1"/>
          </p:cNvSpPr>
          <p:nvPr>
            <p:ph type="title"/>
          </p:nvPr>
        </p:nvSpPr>
        <p:spPr/>
        <p:txBody>
          <a:bodyPr/>
          <a:lstStyle/>
          <a:p>
            <a:r>
              <a:rPr lang="en-US" sz="3600" smtClean="0"/>
              <a:t>Andrew Jackson and John Marshall</a:t>
            </a:r>
          </a:p>
        </p:txBody>
      </p:sp>
      <p:pic>
        <p:nvPicPr>
          <p:cNvPr id="64515" name="Picture Placeholder 7" descr="andrewjackson"/>
          <p:cNvPicPr>
            <a:picLocks noGrp="1" noChangeAspect="1" noChangeArrowheads="1"/>
          </p:cNvPicPr>
          <p:nvPr>
            <p:ph type="pic" idx="1"/>
          </p:nvPr>
        </p:nvPicPr>
        <p:blipFill>
          <a:blip r:embed="rId3"/>
          <a:srcRect t="2400" b="12000"/>
          <a:stretch>
            <a:fillRect/>
          </a:stretch>
        </p:blipFill>
        <p:spPr>
          <a:xfrm>
            <a:off x="1524000" y="0"/>
            <a:ext cx="3810000" cy="4648200"/>
          </a:xfrm>
          <a:noFill/>
        </p:spPr>
      </p:pic>
      <p:pic>
        <p:nvPicPr>
          <p:cNvPr id="64516" name="Picture 7" descr="asset_upload_file88_11937"/>
          <p:cNvPicPr>
            <a:picLocks noChangeAspect="1" noChangeArrowheads="1"/>
          </p:cNvPicPr>
          <p:nvPr/>
        </p:nvPicPr>
        <p:blipFill>
          <a:blip r:embed="rId4"/>
          <a:srcRect/>
          <a:stretch>
            <a:fillRect/>
          </a:stretch>
        </p:blipFill>
        <p:spPr bwMode="auto">
          <a:xfrm>
            <a:off x="5334000" y="0"/>
            <a:ext cx="3810000" cy="464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4"/>
          <p:cNvSpPr>
            <a:spLocks noGrp="1"/>
          </p:cNvSpPr>
          <p:nvPr>
            <p:ph type="title"/>
          </p:nvPr>
        </p:nvSpPr>
        <p:spPr>
          <a:xfrm>
            <a:off x="381000" y="0"/>
            <a:ext cx="5181600" cy="1219200"/>
          </a:xfrm>
        </p:spPr>
        <p:txBody>
          <a:bodyPr/>
          <a:lstStyle/>
          <a:p>
            <a:r>
              <a:rPr lang="en-US" sz="6600" u="sng" smtClean="0"/>
              <a:t>Trail of Tears</a:t>
            </a:r>
          </a:p>
        </p:txBody>
      </p:sp>
      <p:sp>
        <p:nvSpPr>
          <p:cNvPr id="66562" name="Content Placeholder 5"/>
          <p:cNvSpPr>
            <a:spLocks noGrp="1"/>
          </p:cNvSpPr>
          <p:nvPr>
            <p:ph sz="quarter" idx="1"/>
          </p:nvPr>
        </p:nvSpPr>
        <p:spPr>
          <a:xfrm>
            <a:off x="228600" y="1600200"/>
            <a:ext cx="8537575" cy="4800600"/>
          </a:xfrm>
        </p:spPr>
        <p:txBody>
          <a:bodyPr/>
          <a:lstStyle/>
          <a:p>
            <a:pPr>
              <a:lnSpc>
                <a:spcPct val="90000"/>
              </a:lnSpc>
            </a:pPr>
            <a:r>
              <a:rPr lang="en-US" sz="2800" smtClean="0"/>
              <a:t>In 1838, federal soldiers herded the Cherokee people on an 800-mile journey to the Indian Territory in modern-day Oklahoma.  The men, women and children died from the harsh weather, disease and lack of food during the six-month trek.  </a:t>
            </a:r>
          </a:p>
          <a:p>
            <a:pPr lvl="2">
              <a:lnSpc>
                <a:spcPct val="90000"/>
              </a:lnSpc>
            </a:pPr>
            <a:r>
              <a:rPr lang="en-US" sz="2400" b="1" smtClean="0"/>
              <a:t>Over 17,000 Cherokees were forced off of their land.</a:t>
            </a:r>
          </a:p>
          <a:p>
            <a:pPr lvl="2">
              <a:lnSpc>
                <a:spcPct val="90000"/>
              </a:lnSpc>
            </a:pPr>
            <a:r>
              <a:rPr lang="en-US" sz="2400" b="1" smtClean="0"/>
              <a:t>Over 4,000 Cherokees died from the cold or starvation (mostly the elderly and children).</a:t>
            </a:r>
          </a:p>
          <a:p>
            <a:pPr lvl="2">
              <a:lnSpc>
                <a:spcPct val="90000"/>
              </a:lnSpc>
            </a:pPr>
            <a:r>
              <a:rPr lang="en-US" sz="2400" b="1" smtClean="0"/>
              <a:t>Over 80,000 different Native American groups were removed from their land.</a:t>
            </a:r>
          </a:p>
          <a:p>
            <a:pPr lvl="2">
              <a:lnSpc>
                <a:spcPct val="90000"/>
              </a:lnSpc>
            </a:pPr>
            <a:r>
              <a:rPr lang="en-US" sz="2400" b="1" smtClean="0"/>
              <a:t>In total, over 10,000 Native Americans died during the Trail of Tears.</a:t>
            </a:r>
          </a:p>
          <a:p>
            <a:endParaRPr lang="en-US" smtClean="0"/>
          </a:p>
        </p:txBody>
      </p:sp>
      <p:pic>
        <p:nvPicPr>
          <p:cNvPr id="66563" name="Picture 4" descr="04-Trail-of-Tears"/>
          <p:cNvPicPr>
            <a:picLocks noChangeAspect="1" noChangeArrowheads="1"/>
          </p:cNvPicPr>
          <p:nvPr/>
        </p:nvPicPr>
        <p:blipFill>
          <a:blip r:embed="rId3"/>
          <a:srcRect/>
          <a:stretch>
            <a:fillRect/>
          </a:stretch>
        </p:blipFill>
        <p:spPr bwMode="auto">
          <a:xfrm>
            <a:off x="6019800" y="88900"/>
            <a:ext cx="2435225" cy="142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00400" y="3429000"/>
            <a:ext cx="5943600" cy="1828800"/>
          </a:xfrm>
        </p:spPr>
        <p:txBody>
          <a:bodyPr>
            <a:noAutofit/>
          </a:bodyPr>
          <a:lstStyle/>
          <a:p>
            <a:pPr fontAlgn="auto">
              <a:spcAft>
                <a:spcPts val="0"/>
              </a:spcAft>
              <a:defRPr/>
            </a:pPr>
            <a:r>
              <a:rPr lang="en-US" sz="6000" dirty="0" smtClean="0"/>
              <a:t>Causes of the civil war</a:t>
            </a:r>
            <a:endParaRPr lang="en-US" sz="6000" dirty="0"/>
          </a:p>
        </p:txBody>
      </p:sp>
      <p:sp>
        <p:nvSpPr>
          <p:cNvPr id="68610" name="Subtitle 4"/>
          <p:cNvSpPr>
            <a:spLocks noGrp="1"/>
          </p:cNvSpPr>
          <p:nvPr>
            <p:ph type="subTitle" idx="1"/>
          </p:nvPr>
        </p:nvSpPr>
        <p:spPr>
          <a:xfrm>
            <a:off x="2362200" y="6049963"/>
            <a:ext cx="6705600" cy="685800"/>
          </a:xfrm>
        </p:spPr>
        <p:txBody>
          <a:bodyPr/>
          <a:lstStyle/>
          <a:p>
            <a:endParaRPr lang="en-US" smtClean="0"/>
          </a:p>
        </p:txBody>
      </p:sp>
      <p:sp>
        <p:nvSpPr>
          <p:cNvPr id="6" name="Oval 5"/>
          <p:cNvSpPr/>
          <p:nvPr/>
        </p:nvSpPr>
        <p:spPr>
          <a:xfrm>
            <a:off x="457200" y="304800"/>
            <a:ext cx="42672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Key Concepts include: </a:t>
            </a:r>
          </a:p>
          <a:p>
            <a:pPr algn="ctr" fontAlgn="auto">
              <a:spcBef>
                <a:spcPts val="0"/>
              </a:spcBef>
              <a:spcAft>
                <a:spcPts val="0"/>
              </a:spcAft>
              <a:defRPr/>
            </a:pPr>
            <a:r>
              <a:rPr lang="en-US" dirty="0"/>
              <a:t>Slavery, states’ rights, nullification, Missouri Compromise, Compromise of 1850, the Georgia Platform, Kansas-Nebraska Act, Dred Scott case, Election of 1860, and more.</a:t>
            </a:r>
          </a:p>
        </p:txBody>
      </p:sp>
      <p:pic>
        <p:nvPicPr>
          <p:cNvPr id="68612" name="Picture 3"/>
          <p:cNvPicPr>
            <a:picLocks noChangeAspect="1" noChangeArrowheads="1"/>
          </p:cNvPicPr>
          <p:nvPr/>
        </p:nvPicPr>
        <p:blipFill>
          <a:blip r:embed="rId3"/>
          <a:srcRect/>
          <a:stretch>
            <a:fillRect/>
          </a:stretch>
        </p:blipFill>
        <p:spPr bwMode="auto">
          <a:xfrm>
            <a:off x="5257800" y="457200"/>
            <a:ext cx="3135313" cy="2438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12775" y="228600"/>
            <a:ext cx="8153400" cy="990600"/>
          </a:xfrm>
        </p:spPr>
        <p:txBody>
          <a:bodyPr/>
          <a:lstStyle/>
          <a:p>
            <a:r>
              <a:rPr lang="en-US" sz="5400" u="sng" smtClean="0"/>
              <a:t>Slavery and states’ rights</a:t>
            </a:r>
          </a:p>
        </p:txBody>
      </p:sp>
      <p:sp>
        <p:nvSpPr>
          <p:cNvPr id="3" name="Content Placeholder 2"/>
          <p:cNvSpPr>
            <a:spLocks noGrp="1"/>
          </p:cNvSpPr>
          <p:nvPr>
            <p:ph sz="quarter" idx="1"/>
          </p:nvPr>
        </p:nvSpPr>
        <p:spPr>
          <a:xfrm>
            <a:off x="304800" y="1600200"/>
            <a:ext cx="8461375" cy="4876800"/>
          </a:xfrm>
        </p:spPr>
        <p:txBody>
          <a:bodyPr>
            <a:normAutofit fontScale="92500" lnSpcReduction="10000"/>
          </a:bodyPr>
          <a:lstStyle/>
          <a:p>
            <a:pPr marL="320040" indent="-320040" fontAlgn="auto">
              <a:spcAft>
                <a:spcPts val="0"/>
              </a:spcAft>
              <a:buFont typeface="Wingdings"/>
              <a:buChar char=""/>
              <a:defRPr/>
            </a:pPr>
            <a:r>
              <a:rPr lang="en-US" sz="3200" b="1" dirty="0" smtClean="0"/>
              <a:t>Many events led to the Civil War in the U.S.</a:t>
            </a:r>
          </a:p>
          <a:p>
            <a:pPr marL="640080" lvl="1" indent="-274320" fontAlgn="auto">
              <a:spcAft>
                <a:spcPts val="0"/>
              </a:spcAft>
              <a:buFont typeface="Wingdings 2"/>
              <a:buChar char=""/>
              <a:defRPr/>
            </a:pPr>
            <a:r>
              <a:rPr lang="en-US" sz="3200" b="1" dirty="0" smtClean="0"/>
              <a:t>Events include:</a:t>
            </a:r>
          </a:p>
          <a:p>
            <a:pPr lvl="2" fontAlgn="auto">
              <a:spcAft>
                <a:spcPts val="0"/>
              </a:spcAft>
              <a:buFont typeface="Wingdings"/>
              <a:buChar char=""/>
              <a:defRPr/>
            </a:pPr>
            <a:r>
              <a:rPr lang="en-US" sz="3200" b="1" dirty="0" smtClean="0">
                <a:solidFill>
                  <a:srgbClr val="C00000"/>
                </a:solidFill>
              </a:rPr>
              <a:t>Slavery</a:t>
            </a:r>
          </a:p>
          <a:p>
            <a:pPr lvl="2" fontAlgn="auto">
              <a:spcAft>
                <a:spcPts val="0"/>
              </a:spcAft>
              <a:buFont typeface="Wingdings"/>
              <a:buChar char=""/>
              <a:defRPr/>
            </a:pPr>
            <a:r>
              <a:rPr lang="en-US" sz="3200" b="1" dirty="0" smtClean="0">
                <a:solidFill>
                  <a:srgbClr val="C00000"/>
                </a:solidFill>
              </a:rPr>
              <a:t>Economic differences </a:t>
            </a:r>
            <a:r>
              <a:rPr lang="en-US" sz="3200" b="1" dirty="0" smtClean="0"/>
              <a:t>between the North and South</a:t>
            </a:r>
          </a:p>
          <a:p>
            <a:pPr lvl="2" fontAlgn="auto">
              <a:spcAft>
                <a:spcPts val="0"/>
              </a:spcAft>
              <a:buFont typeface="Wingdings"/>
              <a:buChar char=""/>
              <a:defRPr/>
            </a:pPr>
            <a:r>
              <a:rPr lang="en-US" sz="3200" b="1" dirty="0" smtClean="0">
                <a:solidFill>
                  <a:srgbClr val="C00000"/>
                </a:solidFill>
              </a:rPr>
              <a:t>Secession</a:t>
            </a:r>
            <a:r>
              <a:rPr lang="en-US" sz="3200" b="1" dirty="0" smtClean="0"/>
              <a:t> – the withdrawal of a state from the Union</a:t>
            </a:r>
          </a:p>
          <a:p>
            <a:pPr lvl="2" fontAlgn="auto">
              <a:spcAft>
                <a:spcPts val="0"/>
              </a:spcAft>
              <a:buFont typeface="Wingdings"/>
              <a:buChar char=""/>
              <a:defRPr/>
            </a:pPr>
            <a:r>
              <a:rPr lang="en-US" sz="3200" b="1" dirty="0" smtClean="0"/>
              <a:t>The issue of </a:t>
            </a:r>
            <a:r>
              <a:rPr lang="en-US" sz="3200" b="1" dirty="0" smtClean="0">
                <a:solidFill>
                  <a:srgbClr val="C00000"/>
                </a:solidFill>
              </a:rPr>
              <a:t>States’ Rights</a:t>
            </a:r>
          </a:p>
          <a:p>
            <a:pPr lvl="2" fontAlgn="auto">
              <a:spcAft>
                <a:spcPts val="0"/>
              </a:spcAft>
              <a:buFont typeface="Wingdings"/>
              <a:buChar char=""/>
              <a:defRPr/>
            </a:pPr>
            <a:r>
              <a:rPr lang="en-US" sz="3200" b="1" dirty="0" smtClean="0">
                <a:solidFill>
                  <a:srgbClr val="008000"/>
                </a:solidFill>
              </a:rPr>
              <a:t>Nullification – the argument that a state has the right not to follow federal law.</a:t>
            </a:r>
          </a:p>
          <a:p>
            <a:pPr lvl="2" fontAlgn="auto">
              <a:spcAft>
                <a:spcPts val="0"/>
              </a:spcAft>
              <a:buFont typeface="Wingdings"/>
              <a:buChar char=""/>
              <a:defRPr/>
            </a:pPr>
            <a:endParaRPr lang="en-US" sz="3200" b="1" dirty="0" smtClean="0">
              <a:solidFill>
                <a:srgbClr val="C00000"/>
              </a:solidFill>
            </a:endParaRPr>
          </a:p>
          <a:p>
            <a:pPr lvl="2" fontAlgn="auto">
              <a:spcAft>
                <a:spcPts val="0"/>
              </a:spcAft>
              <a:buFont typeface="Wingdings"/>
              <a:buChar char=""/>
              <a:defRPr/>
            </a:pPr>
            <a:endParaRPr lang="en-US" sz="3200" b="1" dirty="0" smtClean="0">
              <a:solidFill>
                <a:srgbClr val="C00000"/>
              </a:solidFill>
            </a:endParaRP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12775" y="228600"/>
            <a:ext cx="8153400" cy="990600"/>
          </a:xfrm>
        </p:spPr>
        <p:txBody>
          <a:bodyPr/>
          <a:lstStyle/>
          <a:p>
            <a:r>
              <a:rPr lang="en-US" sz="6000" u="sng" smtClean="0"/>
              <a:t>Missouri Compromise</a:t>
            </a:r>
          </a:p>
        </p:txBody>
      </p:sp>
      <p:sp>
        <p:nvSpPr>
          <p:cNvPr id="3" name="Content Placeholder 2"/>
          <p:cNvSpPr>
            <a:spLocks noGrp="1"/>
          </p:cNvSpPr>
          <p:nvPr>
            <p:ph sz="quarter" idx="1"/>
          </p:nvPr>
        </p:nvSpPr>
        <p:spPr>
          <a:xfrm>
            <a:off x="612775" y="1371600"/>
            <a:ext cx="8153400" cy="5029200"/>
          </a:xfrm>
        </p:spPr>
        <p:txBody>
          <a:bodyPr>
            <a:normAutofit fontScale="92500" lnSpcReduction="20000"/>
          </a:bodyPr>
          <a:lstStyle/>
          <a:p>
            <a:pPr marL="320040" indent="-320040" fontAlgn="auto">
              <a:lnSpc>
                <a:spcPct val="90000"/>
              </a:lnSpc>
              <a:spcAft>
                <a:spcPts val="0"/>
              </a:spcAft>
              <a:buFont typeface="Wingdings"/>
              <a:buNone/>
              <a:defRPr/>
            </a:pPr>
            <a:endParaRPr lang="en-US" sz="2400" b="1" dirty="0" smtClean="0"/>
          </a:p>
          <a:p>
            <a:pPr marL="320040" indent="-320040" fontAlgn="auto">
              <a:lnSpc>
                <a:spcPct val="90000"/>
              </a:lnSpc>
              <a:spcAft>
                <a:spcPts val="0"/>
              </a:spcAft>
              <a:buFont typeface="Wingdings"/>
              <a:buChar char=""/>
              <a:defRPr/>
            </a:pPr>
            <a:r>
              <a:rPr lang="en-US" sz="3200" b="1" dirty="0" smtClean="0">
                <a:solidFill>
                  <a:srgbClr val="C00000"/>
                </a:solidFill>
              </a:rPr>
              <a:t>The Missouri Compromise of 1820</a:t>
            </a:r>
          </a:p>
          <a:p>
            <a:pPr marL="640080" lvl="1" indent="-274320" fontAlgn="auto">
              <a:lnSpc>
                <a:spcPct val="90000"/>
              </a:lnSpc>
              <a:spcAft>
                <a:spcPts val="0"/>
              </a:spcAft>
              <a:buFont typeface="Wingdings 2"/>
              <a:buChar char=""/>
              <a:defRPr/>
            </a:pPr>
            <a:r>
              <a:rPr lang="en-US" sz="3200" b="1" dirty="0" smtClean="0"/>
              <a:t>The U.S. had an equal number of states where slavery was legal and illegal.</a:t>
            </a:r>
          </a:p>
          <a:p>
            <a:pPr marL="640080" lvl="1" indent="-274320" fontAlgn="auto">
              <a:lnSpc>
                <a:spcPct val="90000"/>
              </a:lnSpc>
              <a:spcAft>
                <a:spcPts val="0"/>
              </a:spcAft>
              <a:buFont typeface="Wingdings 2"/>
              <a:buChar char=""/>
              <a:defRPr/>
            </a:pPr>
            <a:r>
              <a:rPr lang="en-US" sz="3200" b="1" dirty="0" smtClean="0"/>
              <a:t>The South wanted Missouri to be a slave state.</a:t>
            </a:r>
          </a:p>
          <a:p>
            <a:pPr marL="640080" lvl="1" indent="-274320" fontAlgn="auto">
              <a:lnSpc>
                <a:spcPct val="90000"/>
              </a:lnSpc>
              <a:spcAft>
                <a:spcPts val="0"/>
              </a:spcAft>
              <a:buFont typeface="Wingdings 2"/>
              <a:buChar char=""/>
              <a:defRPr/>
            </a:pPr>
            <a:r>
              <a:rPr lang="en-US" sz="3200" b="1" dirty="0" smtClean="0"/>
              <a:t>The North wanted Missouri to be a free state.</a:t>
            </a:r>
          </a:p>
          <a:p>
            <a:pPr marL="640080" lvl="1" indent="-274320" fontAlgn="auto">
              <a:lnSpc>
                <a:spcPct val="90000"/>
              </a:lnSpc>
              <a:spcAft>
                <a:spcPts val="0"/>
              </a:spcAft>
              <a:buFont typeface="Wingdings 2"/>
              <a:buChar char=""/>
              <a:defRPr/>
            </a:pPr>
            <a:r>
              <a:rPr lang="en-US" sz="3200" b="1" dirty="0" smtClean="0"/>
              <a:t>The compromise sought a balance of slave states and non-slave states.</a:t>
            </a:r>
          </a:p>
          <a:p>
            <a:pPr marL="640080" lvl="1" indent="-274320" fontAlgn="auto">
              <a:lnSpc>
                <a:spcPct val="90000"/>
              </a:lnSpc>
              <a:spcAft>
                <a:spcPts val="0"/>
              </a:spcAft>
              <a:buFont typeface="Wingdings 2"/>
              <a:buChar char=""/>
              <a:defRPr/>
            </a:pPr>
            <a:r>
              <a:rPr lang="en-US" sz="3200" b="1" dirty="0" smtClean="0"/>
              <a:t>Missouri joined the Union as a slave state, while Maine joined as a free state.</a:t>
            </a:r>
          </a:p>
          <a:p>
            <a:pPr marL="640080" lvl="1" indent="-274320" fontAlgn="auto">
              <a:lnSpc>
                <a:spcPct val="90000"/>
              </a:lnSpc>
              <a:spcAft>
                <a:spcPts val="0"/>
              </a:spcAft>
              <a:buFont typeface="Wingdings 2"/>
              <a:buChar char=""/>
              <a:defRPr/>
            </a:pPr>
            <a:r>
              <a:rPr lang="en-US" sz="3200" b="1" dirty="0" smtClean="0"/>
              <a:t>The compromise also banned slavery above the 36</a:t>
            </a:r>
            <a:r>
              <a:rPr lang="en-US" sz="3200" b="1" dirty="0" smtClean="0">
                <a:cs typeface="Arial" charset="0"/>
              </a:rPr>
              <a:t>° 30’ parallel.</a:t>
            </a:r>
          </a:p>
          <a:p>
            <a:pPr marL="320040" indent="-320040" fontAlgn="auto">
              <a:spcAft>
                <a:spcPts val="0"/>
              </a:spcAft>
              <a:buFont typeface="Wingdings"/>
              <a:buChar cha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type="body" sz="half" idx="2"/>
          </p:nvPr>
        </p:nvSpPr>
        <p:spPr>
          <a:xfrm>
            <a:off x="1600200" y="5486400"/>
            <a:ext cx="7315200" cy="1371600"/>
          </a:xfrm>
        </p:spPr>
        <p:txBody>
          <a:bodyPr>
            <a:normAutofit fontScale="70000" lnSpcReduction="20000"/>
          </a:bodyPr>
          <a:lstStyle/>
          <a:p>
            <a:pPr fontAlgn="auto">
              <a:spcAft>
                <a:spcPts val="0"/>
              </a:spcAft>
              <a:defRPr/>
            </a:pPr>
            <a:r>
              <a:rPr lang="en-US" sz="4000" b="1" dirty="0" smtClean="0"/>
              <a:t>Paleo Indians		        Woodland Indians</a:t>
            </a:r>
          </a:p>
          <a:p>
            <a:pPr fontAlgn="auto">
              <a:spcAft>
                <a:spcPts val="0"/>
              </a:spcAft>
              <a:defRPr/>
            </a:pPr>
            <a:r>
              <a:rPr lang="en-US" sz="4000" b="1" dirty="0" smtClean="0"/>
              <a:t>Archaic Indians	            Mississippian Indians</a:t>
            </a:r>
          </a:p>
          <a:p>
            <a:pPr fontAlgn="auto">
              <a:spcAft>
                <a:spcPts val="0"/>
              </a:spcAft>
              <a:defRPr/>
            </a:pPr>
            <a:r>
              <a:rPr lang="en-US" sz="4000" b="1" dirty="0" smtClean="0">
                <a:solidFill>
                  <a:srgbClr val="C00000"/>
                </a:solidFill>
              </a:rPr>
              <a:t>(P.A.W.M. )</a:t>
            </a:r>
          </a:p>
        </p:txBody>
      </p:sp>
      <p:sp>
        <p:nvSpPr>
          <p:cNvPr id="19458" name="Title 1"/>
          <p:cNvSpPr>
            <a:spLocks noGrp="1"/>
          </p:cNvSpPr>
          <p:nvPr>
            <p:ph type="title"/>
          </p:nvPr>
        </p:nvSpPr>
        <p:spPr/>
        <p:txBody>
          <a:bodyPr/>
          <a:lstStyle/>
          <a:p>
            <a:r>
              <a:rPr lang="en-US" sz="4000" smtClean="0"/>
              <a:t>Early Georgia History</a:t>
            </a:r>
          </a:p>
        </p:txBody>
      </p:sp>
      <p:pic>
        <p:nvPicPr>
          <p:cNvPr id="19459" name="Picture 6" descr="Archaic life"/>
          <p:cNvPicPr>
            <a:picLocks noGrp="1" noChangeAspect="1" noChangeArrowheads="1"/>
          </p:cNvPicPr>
          <p:nvPr>
            <p:ph type="pic" idx="1"/>
          </p:nvPr>
        </p:nvPicPr>
        <p:blipFill>
          <a:blip r:embed="rId3"/>
          <a:srcRect/>
          <a:stretch>
            <a:fillRect/>
          </a:stretch>
        </p:blipFill>
        <p:spPr>
          <a:xfrm>
            <a:off x="1676400" y="0"/>
            <a:ext cx="7086600" cy="4578350"/>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762000" y="274638"/>
            <a:ext cx="7924800" cy="1143000"/>
          </a:xfrm>
        </p:spPr>
        <p:txBody>
          <a:bodyPr/>
          <a:lstStyle/>
          <a:p>
            <a:r>
              <a:rPr lang="en-US" sz="4800" u="sng" smtClean="0"/>
              <a:t>Missouri Compromise of 1820</a:t>
            </a:r>
          </a:p>
        </p:txBody>
      </p:sp>
      <p:pic>
        <p:nvPicPr>
          <p:cNvPr id="74754" name="Picture 6" descr="Missouri_Compromise_map"/>
          <p:cNvPicPr>
            <a:picLocks noGrp="1" noChangeAspect="1" noChangeArrowheads="1"/>
          </p:cNvPicPr>
          <p:nvPr>
            <p:ph type="tbl" idx="1"/>
          </p:nvPr>
        </p:nvPicPr>
        <p:blipFill>
          <a:blip r:embed="rId3"/>
          <a:srcRect/>
          <a:stretch>
            <a:fillRect/>
          </a:stretch>
        </p:blipFill>
        <p:spPr>
          <a:xfrm>
            <a:off x="762000" y="1600200"/>
            <a:ext cx="7620000" cy="4733925"/>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p:nvPr>
        </p:nvSpPr>
        <p:spPr>
          <a:xfrm>
            <a:off x="612775" y="228600"/>
            <a:ext cx="8153400" cy="990600"/>
          </a:xfrm>
        </p:spPr>
        <p:txBody>
          <a:bodyPr/>
          <a:lstStyle/>
          <a:p>
            <a:r>
              <a:rPr lang="en-US" sz="5400" u="sng" smtClean="0"/>
              <a:t>Compromise of 1850</a:t>
            </a:r>
          </a:p>
        </p:txBody>
      </p:sp>
      <p:sp>
        <p:nvSpPr>
          <p:cNvPr id="5" name="Content Placeholder 4"/>
          <p:cNvSpPr>
            <a:spLocks noGrp="1"/>
          </p:cNvSpPr>
          <p:nvPr>
            <p:ph sz="quarter" idx="1"/>
          </p:nvPr>
        </p:nvSpPr>
        <p:spPr>
          <a:xfrm>
            <a:off x="612775" y="1600200"/>
            <a:ext cx="8153400" cy="5029200"/>
          </a:xfrm>
        </p:spPr>
        <p:txBody>
          <a:bodyPr>
            <a:normAutofit lnSpcReduction="10000"/>
          </a:bodyPr>
          <a:lstStyle/>
          <a:p>
            <a:pPr marL="320040" indent="-320040" fontAlgn="auto">
              <a:spcAft>
                <a:spcPts val="0"/>
              </a:spcAft>
              <a:buFont typeface="Wingdings"/>
              <a:buChar char=""/>
              <a:defRPr/>
            </a:pPr>
            <a:r>
              <a:rPr lang="en-US" b="1" dirty="0" smtClean="0">
                <a:solidFill>
                  <a:srgbClr val="C00000"/>
                </a:solidFill>
              </a:rPr>
              <a:t>Slavery and the balance of power between slave states and free states was again a major issue.</a:t>
            </a:r>
          </a:p>
          <a:p>
            <a:pPr marL="640080" lvl="1" indent="-274320" fontAlgn="auto">
              <a:spcAft>
                <a:spcPts val="0"/>
              </a:spcAft>
              <a:buFont typeface="Wingdings 2"/>
              <a:buChar char=""/>
              <a:defRPr/>
            </a:pPr>
            <a:r>
              <a:rPr lang="en-US" sz="2400" b="1" u="sng" dirty="0" smtClean="0"/>
              <a:t>The compromise consisted of five parts</a:t>
            </a:r>
            <a:r>
              <a:rPr lang="en-US" sz="2400" b="1" dirty="0" smtClean="0"/>
              <a:t>:</a:t>
            </a:r>
          </a:p>
          <a:p>
            <a:pPr lvl="2" fontAlgn="auto">
              <a:spcAft>
                <a:spcPts val="0"/>
              </a:spcAft>
              <a:buFont typeface="Wingdings"/>
              <a:buChar char=""/>
              <a:defRPr/>
            </a:pPr>
            <a:r>
              <a:rPr lang="en-US" sz="2400" b="1" dirty="0" smtClean="0"/>
              <a:t>1. California will be entered as a free state and Texas as a slave state.</a:t>
            </a:r>
          </a:p>
          <a:p>
            <a:pPr lvl="2" fontAlgn="auto">
              <a:spcAft>
                <a:spcPts val="0"/>
              </a:spcAft>
              <a:buFont typeface="Wingdings"/>
              <a:buChar char=""/>
              <a:defRPr/>
            </a:pPr>
            <a:r>
              <a:rPr lang="en-US" sz="2400" b="1" dirty="0" smtClean="0"/>
              <a:t>2. The compromise included the Fugitive Slave Act.</a:t>
            </a:r>
          </a:p>
          <a:p>
            <a:pPr lvl="3" fontAlgn="auto">
              <a:spcAft>
                <a:spcPts val="0"/>
              </a:spcAft>
              <a:buClr>
                <a:schemeClr val="accent3"/>
              </a:buClr>
              <a:buFont typeface="Wingdings"/>
              <a:buChar char=""/>
              <a:defRPr/>
            </a:pPr>
            <a:r>
              <a:rPr lang="en-US" sz="2400" b="1" dirty="0" smtClean="0"/>
              <a:t>This Act said that all states must return runaway slaves back to their owners.</a:t>
            </a:r>
          </a:p>
          <a:p>
            <a:pPr lvl="2" fontAlgn="auto">
              <a:spcAft>
                <a:spcPts val="0"/>
              </a:spcAft>
              <a:buFont typeface="Wingdings"/>
              <a:buChar char=""/>
              <a:defRPr/>
            </a:pPr>
            <a:r>
              <a:rPr lang="en-US" sz="2400" b="1" dirty="0" smtClean="0"/>
              <a:t>3. Prohibited/banned slave trade in Washington D.C.</a:t>
            </a:r>
          </a:p>
          <a:p>
            <a:pPr lvl="2" fontAlgn="auto">
              <a:spcAft>
                <a:spcPts val="0"/>
              </a:spcAft>
              <a:buFont typeface="Wingdings"/>
              <a:buChar char=""/>
              <a:defRPr/>
            </a:pPr>
            <a:r>
              <a:rPr lang="en-US" sz="2400" b="1" dirty="0" smtClean="0"/>
              <a:t>4. The territories of New Mexico and Utah were organized.</a:t>
            </a:r>
          </a:p>
          <a:p>
            <a:pPr lvl="2" fontAlgn="auto">
              <a:spcAft>
                <a:spcPts val="0"/>
              </a:spcAft>
              <a:buFont typeface="Wingdings"/>
              <a:buChar char=""/>
              <a:defRPr/>
            </a:pPr>
            <a:r>
              <a:rPr lang="en-US" sz="2400" b="1" dirty="0" smtClean="0"/>
              <a:t>5. Popular sovereignty will be used to determine if future states will allow slavery.</a:t>
            </a:r>
          </a:p>
          <a:p>
            <a:pPr marL="320040" indent="-320040" fontAlgn="auto">
              <a:spcAft>
                <a:spcPts val="0"/>
              </a:spcAft>
              <a:buFont typeface="Wingdings"/>
              <a:buChar cha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fontAlgn="auto">
              <a:spcAft>
                <a:spcPts val="0"/>
              </a:spcAft>
              <a:defRPr/>
            </a:pPr>
            <a:r>
              <a:rPr lang="en-US" u="sng" dirty="0" smtClean="0"/>
              <a:t>-The Georgia Platform</a:t>
            </a:r>
            <a:br>
              <a:rPr lang="en-US" u="sng" dirty="0" smtClean="0"/>
            </a:br>
            <a:r>
              <a:rPr lang="en-US" u="sng" dirty="0" smtClean="0"/>
              <a:t>-Alexander Stephen</a:t>
            </a:r>
            <a:endParaRPr lang="en-US" u="sng" dirty="0"/>
          </a:p>
        </p:txBody>
      </p:sp>
      <p:sp>
        <p:nvSpPr>
          <p:cNvPr id="3" name="Content Placeholder 2"/>
          <p:cNvSpPr>
            <a:spLocks noGrp="1"/>
          </p:cNvSpPr>
          <p:nvPr>
            <p:ph sz="quarter" idx="1"/>
          </p:nvPr>
        </p:nvSpPr>
        <p:spPr>
          <a:xfrm>
            <a:off x="228600" y="1600200"/>
            <a:ext cx="8537575" cy="5029200"/>
          </a:xfrm>
        </p:spPr>
        <p:txBody>
          <a:bodyPr>
            <a:normAutofit fontScale="92500" lnSpcReduction="10000"/>
          </a:bodyPr>
          <a:lstStyle/>
          <a:p>
            <a:pPr marL="320040" indent="-320040" fontAlgn="auto">
              <a:spcAft>
                <a:spcPts val="0"/>
              </a:spcAft>
              <a:buFont typeface="Wingdings"/>
              <a:buChar char=""/>
              <a:defRPr/>
            </a:pPr>
            <a:r>
              <a:rPr lang="en-US" sz="3600" b="1" dirty="0" smtClean="0">
                <a:solidFill>
                  <a:srgbClr val="008000"/>
                </a:solidFill>
              </a:rPr>
              <a:t>The GA Platform</a:t>
            </a:r>
            <a:r>
              <a:rPr lang="en-US" sz="3600" dirty="0" smtClean="0">
                <a:solidFill>
                  <a:srgbClr val="008000"/>
                </a:solidFill>
              </a:rPr>
              <a:t>:</a:t>
            </a:r>
          </a:p>
          <a:p>
            <a:pPr marL="640080" lvl="1" indent="-274320" fontAlgn="auto">
              <a:spcAft>
                <a:spcPts val="0"/>
              </a:spcAft>
              <a:buFont typeface="Wingdings 2"/>
              <a:buChar char=""/>
              <a:defRPr/>
            </a:pPr>
            <a:r>
              <a:rPr lang="en-US" sz="3600" dirty="0" smtClean="0"/>
              <a:t>A convention held in Milledgeville to debate the Compromise of 1850.</a:t>
            </a:r>
          </a:p>
          <a:p>
            <a:pPr marL="640080" lvl="1" indent="-274320" fontAlgn="auto">
              <a:spcAft>
                <a:spcPts val="0"/>
              </a:spcAft>
              <a:buFont typeface="Wingdings 2"/>
              <a:buChar char=""/>
              <a:defRPr/>
            </a:pPr>
            <a:r>
              <a:rPr lang="en-US" sz="3600" dirty="0" smtClean="0"/>
              <a:t>GA wanted the North to support the </a:t>
            </a:r>
            <a:r>
              <a:rPr lang="en-US" sz="3600" b="1" dirty="0" smtClean="0"/>
              <a:t>Fugitive Slave Act.</a:t>
            </a:r>
          </a:p>
          <a:p>
            <a:pPr marL="640080" lvl="1" indent="-274320" fontAlgn="auto">
              <a:spcAft>
                <a:spcPts val="0"/>
              </a:spcAft>
              <a:buFont typeface="Wingdings 2"/>
              <a:buChar char=""/>
              <a:defRPr/>
            </a:pPr>
            <a:r>
              <a:rPr lang="en-US" sz="3600" dirty="0" smtClean="0"/>
              <a:t>The GA Platform was written in support for the compromise.</a:t>
            </a:r>
          </a:p>
          <a:p>
            <a:pPr marL="640080" lvl="1" indent="-274320" fontAlgn="auto">
              <a:spcAft>
                <a:spcPts val="0"/>
              </a:spcAft>
              <a:buFont typeface="Wingdings 2"/>
              <a:buChar char=""/>
              <a:defRPr/>
            </a:pPr>
            <a:r>
              <a:rPr lang="en-US" sz="3600" b="1" dirty="0" smtClean="0">
                <a:solidFill>
                  <a:srgbClr val="C00000"/>
                </a:solidFill>
              </a:rPr>
              <a:t>Alexander Stephens </a:t>
            </a:r>
            <a:r>
              <a:rPr lang="en-US" sz="3600" dirty="0" smtClean="0"/>
              <a:t>and three others supported the Union and were credited with preventing war and secession</a:t>
            </a:r>
          </a:p>
          <a:p>
            <a:pPr marL="320040" indent="-320040" fontAlgn="auto">
              <a:spcAft>
                <a:spcPts val="0"/>
              </a:spcAft>
              <a:buFont typeface="Wingdings"/>
              <a:buChar char=""/>
              <a:defRPr/>
            </a:pPr>
            <a:endParaRPr lang="en-US" dirty="0"/>
          </a:p>
        </p:txBody>
      </p:sp>
      <p:pic>
        <p:nvPicPr>
          <p:cNvPr id="78851" name="Picture 7" descr="153"/>
          <p:cNvPicPr>
            <a:picLocks noChangeAspect="1" noChangeArrowheads="1"/>
          </p:cNvPicPr>
          <p:nvPr/>
        </p:nvPicPr>
        <p:blipFill>
          <a:blip r:embed="rId3"/>
          <a:srcRect/>
          <a:stretch>
            <a:fillRect/>
          </a:stretch>
        </p:blipFill>
        <p:spPr bwMode="auto">
          <a:xfrm>
            <a:off x="6324600" y="152400"/>
            <a:ext cx="1543050" cy="18589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lstStyle/>
          <a:p>
            <a:r>
              <a:rPr lang="en-US" sz="5400" u="sng" smtClean="0"/>
              <a:t>Kansas-Nebraska Act</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sz="3200" b="1" dirty="0" smtClean="0"/>
              <a:t>Issue was again over slavery.</a:t>
            </a:r>
          </a:p>
          <a:p>
            <a:pPr marL="320040" indent="-320040" fontAlgn="auto">
              <a:spcAft>
                <a:spcPts val="0"/>
              </a:spcAft>
              <a:buFont typeface="Wingdings"/>
              <a:buChar char=""/>
              <a:defRPr/>
            </a:pPr>
            <a:r>
              <a:rPr lang="en-US" sz="3200" b="1" dirty="0" smtClean="0"/>
              <a:t>Both states would use popular sovereignty to determine the issue of slavery.</a:t>
            </a:r>
          </a:p>
          <a:p>
            <a:pPr marL="320040" indent="-320040" fontAlgn="auto">
              <a:spcAft>
                <a:spcPts val="0"/>
              </a:spcAft>
              <a:buFont typeface="Wingdings"/>
              <a:buChar char=""/>
              <a:defRPr/>
            </a:pPr>
            <a:r>
              <a:rPr lang="en-US" sz="3200" b="1" dirty="0" smtClean="0"/>
              <a:t>An election was held in Kansas to decide the issue of slavery.</a:t>
            </a:r>
          </a:p>
          <a:p>
            <a:pPr marL="320040" indent="-320040" fontAlgn="auto">
              <a:spcAft>
                <a:spcPts val="0"/>
              </a:spcAft>
              <a:buFont typeface="Wingdings"/>
              <a:buChar char=""/>
              <a:defRPr/>
            </a:pPr>
            <a:r>
              <a:rPr lang="en-US" sz="3200" b="1" dirty="0" smtClean="0">
                <a:solidFill>
                  <a:srgbClr val="FF3300"/>
                </a:solidFill>
              </a:rPr>
              <a:t>In 1857, Kansas became a slave state.  However, the U.S. Congress rejected the results of the vote and in 1861 Kansas joined the United States as a free state.</a:t>
            </a:r>
          </a:p>
          <a:p>
            <a:pPr marL="320040" indent="-320040" fontAlgn="auto">
              <a:spcAft>
                <a:spcPts val="0"/>
              </a:spcAft>
              <a:buFont typeface="Wingdings"/>
              <a:buChar char=""/>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p:txBody>
          <a:bodyPr/>
          <a:lstStyle/>
          <a:p>
            <a:r>
              <a:rPr lang="en-US" u="sng" smtClean="0"/>
              <a:t>Dred Scott Case</a:t>
            </a:r>
          </a:p>
        </p:txBody>
      </p:sp>
      <p:pic>
        <p:nvPicPr>
          <p:cNvPr id="82946" name="Picture 4"/>
          <p:cNvPicPr>
            <a:picLocks noGrp="1" noChangeAspect="1" noChangeArrowheads="1"/>
          </p:cNvPicPr>
          <p:nvPr>
            <p:ph sz="quarter" idx="1"/>
          </p:nvPr>
        </p:nvPicPr>
        <p:blipFill>
          <a:blip r:embed="rId3"/>
          <a:srcRect/>
          <a:stretch>
            <a:fillRect/>
          </a:stretch>
        </p:blipFill>
        <p:spPr>
          <a:xfrm>
            <a:off x="609600" y="1658938"/>
            <a:ext cx="3886200" cy="4432300"/>
          </a:xfrm>
        </p:spPr>
      </p:pic>
      <p:sp>
        <p:nvSpPr>
          <p:cNvPr id="5" name="Content Placeholder 4"/>
          <p:cNvSpPr>
            <a:spLocks noGrp="1"/>
          </p:cNvSpPr>
          <p:nvPr>
            <p:ph sz="quarter" idx="2"/>
          </p:nvPr>
        </p:nvSpPr>
        <p:spPr>
          <a:xfrm>
            <a:off x="4845050" y="1589088"/>
            <a:ext cx="3886200" cy="4572000"/>
          </a:xfrm>
        </p:spPr>
        <p:txBody>
          <a:bodyPr>
            <a:normAutofit fontScale="92500" lnSpcReduction="10000"/>
          </a:bodyPr>
          <a:lstStyle/>
          <a:p>
            <a:pPr marL="320040" indent="-320040" fontAlgn="auto">
              <a:lnSpc>
                <a:spcPct val="90000"/>
              </a:lnSpc>
              <a:spcAft>
                <a:spcPts val="0"/>
              </a:spcAft>
              <a:buFont typeface="Wingdings"/>
              <a:buChar char=""/>
              <a:defRPr/>
            </a:pPr>
            <a:r>
              <a:rPr lang="en-US" sz="2800" b="1" dirty="0" smtClean="0"/>
              <a:t>The trials of </a:t>
            </a:r>
            <a:r>
              <a:rPr lang="en-US" sz="2800" b="1" dirty="0" smtClean="0">
                <a:solidFill>
                  <a:srgbClr val="C00000"/>
                </a:solidFill>
              </a:rPr>
              <a:t>Dred Scott </a:t>
            </a:r>
            <a:r>
              <a:rPr lang="en-US" sz="2800" b="1" dirty="0" smtClean="0"/>
              <a:t>increased divisions in the U.S.</a:t>
            </a:r>
          </a:p>
          <a:p>
            <a:pPr marL="320040" indent="-320040" fontAlgn="auto">
              <a:lnSpc>
                <a:spcPct val="90000"/>
              </a:lnSpc>
              <a:spcAft>
                <a:spcPts val="0"/>
              </a:spcAft>
              <a:buFont typeface="Wingdings"/>
              <a:buChar char=""/>
              <a:defRPr/>
            </a:pPr>
            <a:r>
              <a:rPr lang="en-US" sz="2800" b="1" dirty="0" smtClean="0"/>
              <a:t>Born into slavery in Virginia in 1799.</a:t>
            </a:r>
          </a:p>
          <a:p>
            <a:pPr marL="320040" indent="-320040" fontAlgn="auto">
              <a:lnSpc>
                <a:spcPct val="90000"/>
              </a:lnSpc>
              <a:spcAft>
                <a:spcPts val="0"/>
              </a:spcAft>
              <a:buFont typeface="Wingdings"/>
              <a:buChar char=""/>
              <a:defRPr/>
            </a:pPr>
            <a:r>
              <a:rPr lang="en-US" sz="2800" b="1" dirty="0" smtClean="0"/>
              <a:t>Traveled into free territory (Wisconsin and Illinois) with his owner.</a:t>
            </a:r>
          </a:p>
          <a:p>
            <a:pPr marL="640080" lvl="1" indent="-274320" fontAlgn="auto">
              <a:lnSpc>
                <a:spcPct val="90000"/>
              </a:lnSpc>
              <a:spcAft>
                <a:spcPts val="0"/>
              </a:spcAft>
              <a:buFont typeface="Wingdings 2"/>
              <a:buChar char=""/>
              <a:defRPr/>
            </a:pPr>
            <a:r>
              <a:rPr lang="en-US" sz="2800" b="1" dirty="0" smtClean="0"/>
              <a:t>Lived in free territory for nine years.</a:t>
            </a:r>
          </a:p>
          <a:p>
            <a:pPr marL="320040" indent="-320040" fontAlgn="auto">
              <a:lnSpc>
                <a:spcPct val="90000"/>
              </a:lnSpc>
              <a:spcAft>
                <a:spcPts val="0"/>
              </a:spcAft>
              <a:buFont typeface="Wingdings"/>
              <a:buChar char=""/>
              <a:defRPr/>
            </a:pPr>
            <a:r>
              <a:rPr lang="en-US" sz="2800" b="1" dirty="0" smtClean="0"/>
              <a:t>In 1846, Scott went to court in Missouri to argue for his freedom.</a:t>
            </a:r>
          </a:p>
          <a:p>
            <a:pPr marL="320040" indent="-320040" fontAlgn="auto">
              <a:spcAft>
                <a:spcPts val="0"/>
              </a:spcAft>
              <a:buFont typeface="Wingdings"/>
              <a:buChar char=""/>
              <a:defRP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lstStyle/>
          <a:p>
            <a:r>
              <a:rPr lang="en-US" sz="6000" u="sng" smtClean="0"/>
              <a:t>Dred Scott continued…..</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sz="3600" b="1" dirty="0" smtClean="0"/>
              <a:t>Dred Scott v. Sanford </a:t>
            </a:r>
            <a:r>
              <a:rPr lang="en-US" sz="3600" dirty="0" smtClean="0"/>
              <a:t>became a famous court case. </a:t>
            </a:r>
          </a:p>
          <a:p>
            <a:pPr marL="320040" indent="-320040" fontAlgn="auto">
              <a:spcAft>
                <a:spcPts val="0"/>
              </a:spcAft>
              <a:buFont typeface="Wingdings"/>
              <a:buChar char=""/>
              <a:defRPr/>
            </a:pPr>
            <a:r>
              <a:rPr lang="en-US" sz="3600" dirty="0" smtClean="0"/>
              <a:t>Scott lost his first court case; he appealed in 1850 and won. </a:t>
            </a:r>
          </a:p>
          <a:p>
            <a:pPr marL="320040" indent="-320040" fontAlgn="auto">
              <a:spcAft>
                <a:spcPts val="0"/>
              </a:spcAft>
              <a:buFont typeface="Wingdings"/>
              <a:buChar char=""/>
              <a:defRPr/>
            </a:pPr>
            <a:r>
              <a:rPr lang="en-US" sz="3600" dirty="0" smtClean="0"/>
              <a:t>His case was appealed again by the Missouri Supreme Court and overturned. </a:t>
            </a:r>
          </a:p>
          <a:p>
            <a:pPr marL="320040" indent="-320040" fontAlgn="auto">
              <a:spcAft>
                <a:spcPts val="0"/>
              </a:spcAft>
              <a:buFont typeface="Wingdings"/>
              <a:buChar char=""/>
              <a:defRPr/>
            </a:pPr>
            <a:r>
              <a:rPr lang="en-US" sz="3600" dirty="0" smtClean="0"/>
              <a:t>Scott’s case made it all the way to the Supreme Court, which ruled against him. </a:t>
            </a:r>
          </a:p>
          <a:p>
            <a:pPr marL="320040" indent="-320040" fontAlgn="auto">
              <a:spcAft>
                <a:spcPts val="0"/>
              </a:spcAft>
              <a:buFont typeface="Wingdings"/>
              <a:buChar char=""/>
              <a:defRPr/>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12775" y="228600"/>
            <a:ext cx="8153400" cy="990600"/>
          </a:xfrm>
        </p:spPr>
        <p:txBody>
          <a:bodyPr/>
          <a:lstStyle/>
          <a:p>
            <a:r>
              <a:rPr lang="en-US" sz="6000" u="sng" smtClean="0"/>
              <a:t>Election of 1860</a:t>
            </a:r>
          </a:p>
        </p:txBody>
      </p:sp>
      <p:sp>
        <p:nvSpPr>
          <p:cNvPr id="3" name="Content Placeholder 2"/>
          <p:cNvSpPr>
            <a:spLocks noGrp="1"/>
          </p:cNvSpPr>
          <p:nvPr>
            <p:ph sz="quarter" idx="1"/>
          </p:nvPr>
        </p:nvSpPr>
        <p:spPr>
          <a:xfrm>
            <a:off x="612775" y="1600200"/>
            <a:ext cx="8153400" cy="4953000"/>
          </a:xfrm>
        </p:spPr>
        <p:txBody>
          <a:bodyPr>
            <a:normAutofit lnSpcReduction="10000"/>
          </a:bodyPr>
          <a:lstStyle/>
          <a:p>
            <a:pPr marL="320040" indent="-320040" fontAlgn="auto">
              <a:spcAft>
                <a:spcPts val="0"/>
              </a:spcAft>
              <a:buFont typeface="Wingdings"/>
              <a:buChar char=""/>
              <a:defRPr/>
            </a:pPr>
            <a:r>
              <a:rPr lang="en-US" sz="2800" b="1" dirty="0" smtClean="0"/>
              <a:t>Four presidential candidates running for the presidency: Abraham Lincoln, John Bell, John Breckinridge, and Stephen Douglas.</a:t>
            </a:r>
          </a:p>
          <a:p>
            <a:pPr marL="320040" indent="-320040" fontAlgn="auto">
              <a:lnSpc>
                <a:spcPct val="80000"/>
              </a:lnSpc>
              <a:spcAft>
                <a:spcPts val="0"/>
              </a:spcAft>
              <a:buFont typeface="Wingdings"/>
              <a:buChar char=""/>
              <a:defRPr/>
            </a:pPr>
            <a:r>
              <a:rPr lang="en-US" sz="2800" b="1" dirty="0" smtClean="0"/>
              <a:t>The Republican Party is formed.</a:t>
            </a:r>
          </a:p>
          <a:p>
            <a:pPr marL="640080" lvl="1" indent="-274320" fontAlgn="auto">
              <a:lnSpc>
                <a:spcPct val="80000"/>
              </a:lnSpc>
              <a:spcAft>
                <a:spcPts val="0"/>
              </a:spcAft>
              <a:buFont typeface="Wingdings 2"/>
              <a:buChar char=""/>
              <a:defRPr/>
            </a:pPr>
            <a:r>
              <a:rPr lang="en-US" sz="2000" b="1" dirty="0" smtClean="0"/>
              <a:t>Abraham Lincoln </a:t>
            </a:r>
          </a:p>
          <a:p>
            <a:pPr marL="640080" lvl="1" indent="-274320" fontAlgn="auto">
              <a:lnSpc>
                <a:spcPct val="80000"/>
              </a:lnSpc>
              <a:spcAft>
                <a:spcPts val="0"/>
              </a:spcAft>
              <a:buFont typeface="Wingdings 2"/>
              <a:buChar char=""/>
              <a:defRPr/>
            </a:pPr>
            <a:r>
              <a:rPr lang="en-US" sz="2000" b="1" dirty="0" smtClean="0"/>
              <a:t>Anti-slavery position</a:t>
            </a:r>
          </a:p>
          <a:p>
            <a:pPr marL="640080" lvl="1" indent="-274320" fontAlgn="auto">
              <a:lnSpc>
                <a:spcPct val="80000"/>
              </a:lnSpc>
              <a:spcAft>
                <a:spcPts val="0"/>
              </a:spcAft>
              <a:buFont typeface="Wingdings 2"/>
              <a:buNone/>
              <a:defRPr/>
            </a:pPr>
            <a:endParaRPr lang="en-US" sz="2000" b="1" dirty="0" smtClean="0"/>
          </a:p>
          <a:p>
            <a:pPr marL="320040" indent="-320040" fontAlgn="auto">
              <a:lnSpc>
                <a:spcPct val="80000"/>
              </a:lnSpc>
              <a:spcAft>
                <a:spcPts val="0"/>
              </a:spcAft>
              <a:buFont typeface="Wingdings"/>
              <a:buNone/>
              <a:defRPr/>
            </a:pPr>
            <a:r>
              <a:rPr lang="en-US" sz="2800" b="1" dirty="0" smtClean="0"/>
              <a:t>-Lincoln supported Dred Scott and said he would try to end the spread of slavery.</a:t>
            </a:r>
            <a:endParaRPr lang="en-US" sz="2400" b="1" dirty="0" smtClean="0"/>
          </a:p>
          <a:p>
            <a:pPr marL="320040" indent="-320040" fontAlgn="auto">
              <a:lnSpc>
                <a:spcPct val="80000"/>
              </a:lnSpc>
              <a:spcAft>
                <a:spcPts val="0"/>
              </a:spcAft>
              <a:buFont typeface="Wingdings"/>
              <a:buChar char=""/>
              <a:defRPr/>
            </a:pPr>
            <a:r>
              <a:rPr lang="en-US" sz="2800" b="1" dirty="0" smtClean="0">
                <a:solidFill>
                  <a:srgbClr val="C00000"/>
                </a:solidFill>
              </a:rPr>
              <a:t>Lincoln won in November 1860 without the support of southern states.</a:t>
            </a:r>
          </a:p>
          <a:p>
            <a:pPr marL="320040" indent="-320040" fontAlgn="auto">
              <a:lnSpc>
                <a:spcPct val="80000"/>
              </a:lnSpc>
              <a:spcAft>
                <a:spcPts val="0"/>
              </a:spcAft>
              <a:buFont typeface="Wingdings"/>
              <a:buChar char=""/>
              <a:defRPr/>
            </a:pPr>
            <a:r>
              <a:rPr lang="en-US" sz="2800" b="1" dirty="0" smtClean="0"/>
              <a:t>Lincoln’s victory causes the South to debate the issue of secession (leaving/withdraw from the Union).</a:t>
            </a:r>
          </a:p>
          <a:p>
            <a:pPr marL="320040" indent="-320040" fontAlgn="auto">
              <a:lnSpc>
                <a:spcPct val="80000"/>
              </a:lnSpc>
              <a:spcAft>
                <a:spcPts val="0"/>
              </a:spcAft>
              <a:buFont typeface="Wingdings"/>
              <a:buChar char=""/>
              <a:defRPr/>
            </a:pPr>
            <a:endParaRPr lang="en-US" sz="2800" b="1" dirty="0" smtClean="0">
              <a:solidFill>
                <a:srgbClr val="C00000"/>
              </a:solidFill>
            </a:endParaRPr>
          </a:p>
          <a:p>
            <a:pPr marL="640080" lvl="1" indent="-274320" fontAlgn="auto">
              <a:lnSpc>
                <a:spcPct val="80000"/>
              </a:lnSpc>
              <a:spcAft>
                <a:spcPts val="0"/>
              </a:spcAft>
              <a:buFont typeface="Wingdings 2"/>
              <a:buNone/>
              <a:defRPr/>
            </a:pPr>
            <a:endParaRPr lang="en-US" sz="2800" b="1" dirty="0" smtClean="0"/>
          </a:p>
          <a:p>
            <a:pPr marL="640080" lvl="1" indent="-274320" fontAlgn="auto">
              <a:lnSpc>
                <a:spcPct val="80000"/>
              </a:lnSpc>
              <a:spcAft>
                <a:spcPts val="0"/>
              </a:spcAft>
              <a:buFont typeface="Wingdings 2"/>
              <a:buNone/>
              <a:defRPr/>
            </a:pPr>
            <a:endParaRPr lang="en-US" sz="2800" b="1" dirty="0" smtClean="0"/>
          </a:p>
          <a:p>
            <a:pPr marL="640080" lvl="1" indent="-274320" fontAlgn="auto">
              <a:lnSpc>
                <a:spcPct val="80000"/>
              </a:lnSpc>
              <a:spcAft>
                <a:spcPts val="0"/>
              </a:spcAft>
              <a:buFont typeface="Wingdings 2"/>
              <a:buNone/>
              <a:defRPr/>
            </a:pPr>
            <a:endParaRPr lang="en-US" sz="2800" b="1" dirty="0" smtClean="0"/>
          </a:p>
          <a:p>
            <a:pPr marL="640080" lvl="1" indent="-274320" fontAlgn="auto">
              <a:lnSpc>
                <a:spcPct val="80000"/>
              </a:lnSpc>
              <a:spcAft>
                <a:spcPts val="0"/>
              </a:spcAft>
              <a:buFont typeface="Wingdings 2"/>
              <a:buNone/>
              <a:defRPr/>
            </a:pPr>
            <a:endParaRPr lang="en-US" sz="2000" b="1" dirty="0" smtClean="0"/>
          </a:p>
          <a:p>
            <a:pPr marL="640080" lvl="1" indent="-274320" fontAlgn="auto">
              <a:lnSpc>
                <a:spcPct val="80000"/>
              </a:lnSpc>
              <a:spcAft>
                <a:spcPts val="0"/>
              </a:spcAft>
              <a:buFont typeface="Wingdings 2"/>
              <a:buChar char=""/>
              <a:defRPr/>
            </a:pPr>
            <a:endParaRPr lang="en-US" sz="2000" b="1" dirty="0" smtClean="0"/>
          </a:p>
          <a:p>
            <a:pPr marL="320040" indent="-320040" fontAlgn="auto">
              <a:spcAft>
                <a:spcPts val="0"/>
              </a:spcAft>
              <a:buFont typeface="Wingdings"/>
              <a:buChar char=""/>
              <a:defRPr/>
            </a:pPr>
            <a:endParaRPr lang="en-US" sz="2800" b="1" dirty="0" smtClean="0"/>
          </a:p>
          <a:p>
            <a:pPr marL="320040" indent="-320040" fontAlgn="auto">
              <a:spcAft>
                <a:spcPts val="0"/>
              </a:spcAft>
              <a:buFont typeface="Wingdings"/>
              <a:buChar char=""/>
              <a:defRPr/>
            </a:pPr>
            <a:endParaRPr lang="en-US"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43000" y="2819400"/>
            <a:ext cx="6477000" cy="1828800"/>
          </a:xfrm>
        </p:spPr>
        <p:txBody>
          <a:bodyPr>
            <a:normAutofit/>
          </a:bodyPr>
          <a:lstStyle/>
          <a:p>
            <a:pPr fontAlgn="auto">
              <a:spcAft>
                <a:spcPts val="0"/>
              </a:spcAft>
              <a:defRPr/>
            </a:pPr>
            <a:r>
              <a:rPr lang="en-US" dirty="0" smtClean="0"/>
              <a:t>Georgia constitution</a:t>
            </a:r>
            <a:endParaRPr lang="en-US" dirty="0"/>
          </a:p>
        </p:txBody>
      </p:sp>
      <p:sp>
        <p:nvSpPr>
          <p:cNvPr id="89090" name="Subtitle 4"/>
          <p:cNvSpPr>
            <a:spLocks noGrp="1"/>
          </p:cNvSpPr>
          <p:nvPr>
            <p:ph type="subTitle" idx="1"/>
          </p:nvPr>
        </p:nvSpPr>
        <p:spPr>
          <a:xfrm>
            <a:off x="2362200" y="6049963"/>
            <a:ext cx="6705600" cy="685800"/>
          </a:xfrm>
        </p:spPr>
        <p:txBody>
          <a:bodyPr/>
          <a:lstStyle/>
          <a:p>
            <a:endParaRPr lang="en-US" smtClean="0"/>
          </a:p>
        </p:txBody>
      </p:sp>
      <p:sp>
        <p:nvSpPr>
          <p:cNvPr id="6" name="Rounded Rectangle 5"/>
          <p:cNvSpPr/>
          <p:nvPr/>
        </p:nvSpPr>
        <p:spPr>
          <a:xfrm>
            <a:off x="5791200" y="228600"/>
            <a:ext cx="2743200" cy="2438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Key Concepts include:</a:t>
            </a:r>
          </a:p>
          <a:p>
            <a:pPr algn="ctr" fontAlgn="auto">
              <a:spcBef>
                <a:spcPts val="0"/>
              </a:spcBef>
              <a:spcAft>
                <a:spcPts val="0"/>
              </a:spcAft>
              <a:defRPr/>
            </a:pPr>
            <a:r>
              <a:rPr lang="en-US" dirty="0"/>
              <a:t>County unit system, reapportionment, “Articles”, separation of powers, checks and balances, and voting requirements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12775" y="228600"/>
            <a:ext cx="8153400" cy="990600"/>
          </a:xfrm>
        </p:spPr>
        <p:txBody>
          <a:bodyPr/>
          <a:lstStyle/>
          <a:p>
            <a:r>
              <a:rPr lang="en-US" sz="5400" b="1" u="sng" smtClean="0"/>
              <a:t>Georgia’s Constitution</a:t>
            </a:r>
          </a:p>
        </p:txBody>
      </p:sp>
      <p:sp>
        <p:nvSpPr>
          <p:cNvPr id="91138" name="Content Placeholder 2"/>
          <p:cNvSpPr>
            <a:spLocks noGrp="1"/>
          </p:cNvSpPr>
          <p:nvPr>
            <p:ph sz="quarter" idx="1"/>
          </p:nvPr>
        </p:nvSpPr>
        <p:spPr>
          <a:xfrm>
            <a:off x="612775" y="1600200"/>
            <a:ext cx="8153400" cy="4495800"/>
          </a:xfrm>
        </p:spPr>
        <p:txBody>
          <a:bodyPr/>
          <a:lstStyle/>
          <a:p>
            <a:r>
              <a:rPr lang="en-US" sz="5400" smtClean="0"/>
              <a:t>Georgia adopted its first state constitution in 1777.</a:t>
            </a:r>
          </a:p>
          <a:p>
            <a:r>
              <a:rPr lang="en-US" sz="5400" smtClean="0"/>
              <a:t>In 1983, Georgians approved the state’s tenth constitution.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612775" y="228600"/>
            <a:ext cx="8153400" cy="990600"/>
          </a:xfrm>
        </p:spPr>
        <p:txBody>
          <a:bodyPr/>
          <a:lstStyle/>
          <a:p>
            <a:r>
              <a:rPr lang="en-US" sz="5400" u="sng" smtClean="0"/>
              <a:t>Georgia Constitution</a:t>
            </a:r>
          </a:p>
        </p:txBody>
      </p:sp>
      <p:sp>
        <p:nvSpPr>
          <p:cNvPr id="93186" name="Content Placeholder 2"/>
          <p:cNvSpPr>
            <a:spLocks noGrp="1"/>
          </p:cNvSpPr>
          <p:nvPr>
            <p:ph sz="quarter" idx="1"/>
          </p:nvPr>
        </p:nvSpPr>
        <p:spPr>
          <a:xfrm>
            <a:off x="612775" y="1600200"/>
            <a:ext cx="8153400" cy="4495800"/>
          </a:xfrm>
        </p:spPr>
        <p:txBody>
          <a:bodyPr/>
          <a:lstStyle/>
          <a:p>
            <a:r>
              <a:rPr lang="en-US" sz="3600" b="1" smtClean="0">
                <a:solidFill>
                  <a:srgbClr val="FF0000"/>
                </a:solidFill>
              </a:rPr>
              <a:t>separation of powers</a:t>
            </a:r>
            <a:r>
              <a:rPr lang="en-US" sz="3600" smtClean="0"/>
              <a:t>: a division of responsibilities for government among the three branches (legislative, executive, judicial)</a:t>
            </a:r>
          </a:p>
          <a:p>
            <a:r>
              <a:rPr lang="en-US" sz="3600" b="1" smtClean="0">
                <a:solidFill>
                  <a:srgbClr val="FF0000"/>
                </a:solidFill>
              </a:rPr>
              <a:t>checks and balances</a:t>
            </a:r>
            <a:r>
              <a:rPr lang="en-US" sz="3600" smtClean="0"/>
              <a:t>: ensure that no one branch becomes too powerful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2775" y="228600"/>
            <a:ext cx="8153400" cy="990600"/>
          </a:xfrm>
        </p:spPr>
        <p:txBody>
          <a:bodyPr/>
          <a:lstStyle/>
          <a:p>
            <a:r>
              <a:rPr lang="en-US" u="sng" smtClean="0"/>
              <a:t>Georgia’s Colonization</a:t>
            </a:r>
          </a:p>
        </p:txBody>
      </p:sp>
      <p:sp>
        <p:nvSpPr>
          <p:cNvPr id="9" name="Content Placeholder 8"/>
          <p:cNvSpPr>
            <a:spLocks noGrp="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sz="3200" b="1" u="sng" dirty="0" smtClean="0"/>
              <a:t>Hernando de Soto</a:t>
            </a:r>
            <a:r>
              <a:rPr lang="en-US" sz="3200" dirty="0" smtClean="0"/>
              <a:t>- searched for gold; first European explorer to enter Georgia</a:t>
            </a:r>
            <a:endParaRPr lang="en-US" sz="3200" b="1" u="sng" dirty="0" smtClean="0"/>
          </a:p>
          <a:p>
            <a:pPr marL="320040" indent="-320040" fontAlgn="auto">
              <a:spcAft>
                <a:spcPts val="0"/>
              </a:spcAft>
              <a:buFont typeface="Wingdings"/>
              <a:buChar char=""/>
              <a:defRPr/>
            </a:pPr>
            <a:r>
              <a:rPr lang="en-US" sz="3200" b="1" u="sng" dirty="0" smtClean="0"/>
              <a:t>James Oglethorpe- </a:t>
            </a:r>
            <a:r>
              <a:rPr lang="en-US" sz="3200" dirty="0" smtClean="0"/>
              <a:t>wanted to help poor persons and improve prison conditions.  He asked King George II for land SW of Carolina to settle; started the colony of Georgia. </a:t>
            </a:r>
          </a:p>
          <a:p>
            <a:pPr marL="320040" indent="-320040" fontAlgn="auto">
              <a:spcAft>
                <a:spcPts val="0"/>
              </a:spcAft>
              <a:buFont typeface="Wingdings"/>
              <a:buChar char=""/>
              <a:defRPr/>
            </a:pPr>
            <a:r>
              <a:rPr lang="en-US" sz="3200" b="1" u="sng" dirty="0" smtClean="0"/>
              <a:t>Charter of 1732- </a:t>
            </a:r>
            <a:r>
              <a:rPr lang="en-US" sz="3200" dirty="0" smtClean="0"/>
              <a:t>it made Oglethorpe’s group of 21 men trustees in order to manage GA for 21 years</a:t>
            </a:r>
            <a:endParaRPr lang="en-US" sz="3200" b="1" u="sng" dirty="0"/>
          </a:p>
        </p:txBody>
      </p:sp>
      <p:pic>
        <p:nvPicPr>
          <p:cNvPr id="21507" name="Picture 5"/>
          <p:cNvPicPr>
            <a:picLocks noChangeAspect="1" noChangeArrowheads="1"/>
          </p:cNvPicPr>
          <p:nvPr/>
        </p:nvPicPr>
        <p:blipFill>
          <a:blip r:embed="rId3"/>
          <a:srcRect/>
          <a:stretch>
            <a:fillRect/>
          </a:stretch>
        </p:blipFill>
        <p:spPr bwMode="auto">
          <a:xfrm>
            <a:off x="6324600" y="0"/>
            <a:ext cx="1371600" cy="1392238"/>
          </a:xfrm>
          <a:prstGeom prst="rect">
            <a:avLst/>
          </a:prstGeom>
          <a:noFill/>
          <a:ln w="9525">
            <a:noFill/>
            <a:miter lim="800000"/>
            <a:headEnd/>
            <a:tailEnd/>
          </a:ln>
        </p:spPr>
      </p:pic>
      <p:pic>
        <p:nvPicPr>
          <p:cNvPr id="21508" name="Picture 5"/>
          <p:cNvPicPr>
            <a:picLocks noChangeAspect="1" noChangeArrowheads="1"/>
          </p:cNvPicPr>
          <p:nvPr/>
        </p:nvPicPr>
        <p:blipFill>
          <a:blip r:embed="rId4"/>
          <a:srcRect/>
          <a:stretch>
            <a:fillRect/>
          </a:stretch>
        </p:blipFill>
        <p:spPr bwMode="auto">
          <a:xfrm>
            <a:off x="7772400" y="381000"/>
            <a:ext cx="1189038"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612775" y="228600"/>
            <a:ext cx="8153400" cy="990600"/>
          </a:xfrm>
        </p:spPr>
        <p:txBody>
          <a:bodyPr/>
          <a:lstStyle/>
          <a:p>
            <a:r>
              <a:rPr lang="en-US" sz="5400" u="sng" smtClean="0"/>
              <a:t>Legislative Branch</a:t>
            </a:r>
          </a:p>
        </p:txBody>
      </p:sp>
      <p:sp>
        <p:nvSpPr>
          <p:cNvPr id="95234" name="Content Placeholder 2"/>
          <p:cNvSpPr>
            <a:spLocks noGrp="1"/>
          </p:cNvSpPr>
          <p:nvPr>
            <p:ph sz="quarter" idx="1"/>
          </p:nvPr>
        </p:nvSpPr>
        <p:spPr>
          <a:xfrm>
            <a:off x="228600" y="1600200"/>
            <a:ext cx="8537575" cy="4495800"/>
          </a:xfrm>
        </p:spPr>
        <p:txBody>
          <a:bodyPr/>
          <a:lstStyle/>
          <a:p>
            <a:r>
              <a:rPr lang="en-US" sz="3600" smtClean="0"/>
              <a:t>Georgia’s legislature is called General Assembly</a:t>
            </a:r>
          </a:p>
          <a:p>
            <a:r>
              <a:rPr lang="en-US" sz="3600" smtClean="0"/>
              <a:t>180 members of the house of representatives; 56 members of the senate; elected by the voters; no term limits</a:t>
            </a:r>
          </a:p>
          <a:p>
            <a:endParaRPr lang="en-US" sz="3600" smtClean="0"/>
          </a:p>
          <a:p>
            <a:endParaRPr lang="en-US" sz="36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sz="5400" u="sng" smtClean="0"/>
              <a:t>Legislative Branch</a:t>
            </a:r>
          </a:p>
        </p:txBody>
      </p:sp>
      <p:sp>
        <p:nvSpPr>
          <p:cNvPr id="97282" name="Content Placeholder 2"/>
          <p:cNvSpPr>
            <a:spLocks noGrp="1"/>
          </p:cNvSpPr>
          <p:nvPr>
            <p:ph sz="quarter" idx="1"/>
          </p:nvPr>
        </p:nvSpPr>
        <p:spPr>
          <a:xfrm>
            <a:off x="228600" y="1589088"/>
            <a:ext cx="4267200" cy="4572000"/>
          </a:xfrm>
        </p:spPr>
        <p:txBody>
          <a:bodyPr/>
          <a:lstStyle/>
          <a:p>
            <a:r>
              <a:rPr lang="en-US" sz="3200" b="1" u="sng" smtClean="0"/>
              <a:t>Senate requirements</a:t>
            </a:r>
          </a:p>
          <a:p>
            <a:r>
              <a:rPr lang="en-US" sz="3200" smtClean="0"/>
              <a:t>25 years old or older</a:t>
            </a:r>
          </a:p>
          <a:p>
            <a:r>
              <a:rPr lang="en-US" sz="3200" smtClean="0"/>
              <a:t>Citizen of U.S.</a:t>
            </a:r>
          </a:p>
          <a:p>
            <a:r>
              <a:rPr lang="en-US" sz="3200" smtClean="0"/>
              <a:t>Citizen of Georgia for 2 years</a:t>
            </a:r>
          </a:p>
          <a:p>
            <a:r>
              <a:rPr lang="en-US" sz="3200" smtClean="0"/>
              <a:t>Resident of district for 1 year</a:t>
            </a:r>
          </a:p>
          <a:p>
            <a:endParaRPr lang="en-US" smtClean="0"/>
          </a:p>
        </p:txBody>
      </p:sp>
      <p:sp>
        <p:nvSpPr>
          <p:cNvPr id="97283" name="Content Placeholder 3"/>
          <p:cNvSpPr>
            <a:spLocks noGrp="1"/>
          </p:cNvSpPr>
          <p:nvPr>
            <p:ph sz="quarter" idx="2"/>
          </p:nvPr>
        </p:nvSpPr>
        <p:spPr>
          <a:xfrm>
            <a:off x="4845050" y="1589088"/>
            <a:ext cx="3886200" cy="4572000"/>
          </a:xfrm>
        </p:spPr>
        <p:txBody>
          <a:bodyPr/>
          <a:lstStyle/>
          <a:p>
            <a:r>
              <a:rPr lang="en-US" sz="3200" b="1" u="sng" smtClean="0"/>
              <a:t>House requirements</a:t>
            </a:r>
          </a:p>
          <a:p>
            <a:r>
              <a:rPr lang="en-US" sz="3200" smtClean="0"/>
              <a:t>At least 21 years old</a:t>
            </a:r>
          </a:p>
          <a:p>
            <a:r>
              <a:rPr lang="en-US" sz="3200" smtClean="0"/>
              <a:t>Citizen of U.S.</a:t>
            </a:r>
          </a:p>
          <a:p>
            <a:r>
              <a:rPr lang="en-US" sz="3200" smtClean="0"/>
              <a:t>Citizen of GA for 2 years</a:t>
            </a:r>
          </a:p>
          <a:p>
            <a:r>
              <a:rPr lang="en-US" sz="3200" smtClean="0"/>
              <a:t>Resident of district for 1 year</a:t>
            </a:r>
          </a:p>
          <a:p>
            <a:endParaRPr lang="en-US"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4"/>
          <p:cNvSpPr>
            <a:spLocks noGrp="1"/>
          </p:cNvSpPr>
          <p:nvPr>
            <p:ph type="title"/>
          </p:nvPr>
        </p:nvSpPr>
        <p:spPr>
          <a:xfrm>
            <a:off x="612775" y="228600"/>
            <a:ext cx="8153400" cy="990600"/>
          </a:xfrm>
        </p:spPr>
        <p:txBody>
          <a:bodyPr/>
          <a:lstStyle/>
          <a:p>
            <a:r>
              <a:rPr lang="en-US" sz="5400" u="sng" smtClean="0"/>
              <a:t>General Assembly</a:t>
            </a:r>
          </a:p>
        </p:txBody>
      </p:sp>
      <p:sp>
        <p:nvSpPr>
          <p:cNvPr id="99330" name="Content Placeholder 5"/>
          <p:cNvSpPr>
            <a:spLocks noGrp="1"/>
          </p:cNvSpPr>
          <p:nvPr>
            <p:ph sz="quarter" idx="1"/>
          </p:nvPr>
        </p:nvSpPr>
        <p:spPr>
          <a:xfrm>
            <a:off x="612775" y="1600200"/>
            <a:ext cx="8153400" cy="4495800"/>
          </a:xfrm>
        </p:spPr>
        <p:txBody>
          <a:bodyPr/>
          <a:lstStyle/>
          <a:p>
            <a:r>
              <a:rPr lang="en-US" sz="4000" smtClean="0"/>
              <a:t>The General Assembly can pass laws on any matter not denied it by the U.S. constitution.</a:t>
            </a:r>
          </a:p>
          <a:p>
            <a:r>
              <a:rPr lang="en-US" sz="4000" smtClean="0"/>
              <a:t>The General Assembly can pass legislation on such matters as taxes, education, contracts, real and personal property.</a:t>
            </a:r>
          </a:p>
          <a:p>
            <a:endParaRPr lang="en-US"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612775" y="228600"/>
            <a:ext cx="8153400" cy="990600"/>
          </a:xfrm>
        </p:spPr>
        <p:txBody>
          <a:bodyPr/>
          <a:lstStyle/>
          <a:p>
            <a:r>
              <a:rPr lang="en-US" sz="6000" u="sng" smtClean="0"/>
              <a:t>How a Bill Becomes a Law</a:t>
            </a:r>
          </a:p>
        </p:txBody>
      </p:sp>
      <p:sp>
        <p:nvSpPr>
          <p:cNvPr id="3" name="Content Placeholder 2"/>
          <p:cNvSpPr>
            <a:spLocks noGrp="1"/>
          </p:cNvSpPr>
          <p:nvPr>
            <p:ph sz="quarter" idx="1"/>
          </p:nvPr>
        </p:nvSpPr>
        <p:spPr>
          <a:xfrm>
            <a:off x="228600" y="1600200"/>
            <a:ext cx="8537575" cy="4953000"/>
          </a:xfrm>
        </p:spPr>
        <p:txBody>
          <a:bodyPr>
            <a:normAutofit fontScale="92500" lnSpcReduction="10000"/>
          </a:bodyPr>
          <a:lstStyle/>
          <a:p>
            <a:pPr marL="320040" indent="-320040" fontAlgn="auto">
              <a:lnSpc>
                <a:spcPct val="90000"/>
              </a:lnSpc>
              <a:spcAft>
                <a:spcPts val="0"/>
              </a:spcAft>
              <a:buFont typeface="Wingdings"/>
              <a:buChar char=""/>
              <a:defRPr/>
            </a:pPr>
            <a:r>
              <a:rPr lang="en-US" sz="4300" dirty="0" smtClean="0"/>
              <a:t>Any citizen may suggest an idea for a law.</a:t>
            </a:r>
          </a:p>
          <a:p>
            <a:pPr marL="320040" indent="-320040" fontAlgn="auto">
              <a:lnSpc>
                <a:spcPct val="90000"/>
              </a:lnSpc>
              <a:spcAft>
                <a:spcPts val="0"/>
              </a:spcAft>
              <a:buFont typeface="Wingdings"/>
              <a:buChar char=""/>
              <a:defRPr/>
            </a:pPr>
            <a:r>
              <a:rPr lang="en-US" sz="4300" dirty="0" smtClean="0"/>
              <a:t>Any senator or representative can propose a bill for consideration.</a:t>
            </a:r>
          </a:p>
          <a:p>
            <a:pPr marL="320040" indent="-320040" fontAlgn="auto">
              <a:lnSpc>
                <a:spcPct val="90000"/>
              </a:lnSpc>
              <a:spcAft>
                <a:spcPts val="0"/>
              </a:spcAft>
              <a:buFont typeface="Wingdings"/>
              <a:buChar char=""/>
              <a:defRPr/>
            </a:pPr>
            <a:r>
              <a:rPr lang="en-US" sz="4300" dirty="0" smtClean="0"/>
              <a:t>All bills (proposed laws) that affect how a state raises or spends money must start in the house of representatives. (Bills about anything else may begin in either house). </a:t>
            </a:r>
          </a:p>
          <a:p>
            <a:pPr marL="320040" indent="-320040" fontAlgn="auto">
              <a:spcAft>
                <a:spcPts val="0"/>
              </a:spcAft>
              <a:buFont typeface="Wingdings"/>
              <a:buChar char=""/>
              <a:defRPr/>
            </a:pPr>
            <a:endParaRPr lang="en-US" sz="32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612775" y="228600"/>
            <a:ext cx="8153400" cy="990600"/>
          </a:xfrm>
        </p:spPr>
        <p:txBody>
          <a:bodyPr/>
          <a:lstStyle/>
          <a:p>
            <a:r>
              <a:rPr lang="en-US" sz="5400" u="sng" smtClean="0"/>
              <a:t>How a Bill Becomes a Law</a:t>
            </a:r>
            <a:endParaRPr lang="en-US" sz="5400" smtClean="0"/>
          </a:p>
        </p:txBody>
      </p:sp>
      <p:sp>
        <p:nvSpPr>
          <p:cNvPr id="103426" name="Content Placeholder 2"/>
          <p:cNvSpPr>
            <a:spLocks noGrp="1"/>
          </p:cNvSpPr>
          <p:nvPr>
            <p:ph sz="quarter" idx="1"/>
          </p:nvPr>
        </p:nvSpPr>
        <p:spPr>
          <a:xfrm>
            <a:off x="612775" y="1600200"/>
            <a:ext cx="8153400" cy="4953000"/>
          </a:xfrm>
        </p:spPr>
        <p:txBody>
          <a:bodyPr/>
          <a:lstStyle/>
          <a:p>
            <a:r>
              <a:rPr lang="en-US" sz="4000" smtClean="0"/>
              <a:t>Bills in the Georgia Assembly go through almost the same steps as those in the U.S. Congress before they become a law.  </a:t>
            </a:r>
          </a:p>
          <a:p>
            <a:r>
              <a:rPr lang="en-US" sz="4000" smtClean="0"/>
              <a:t>There are nine steps to follow when a bill starts in the state house of representatives. </a:t>
            </a:r>
          </a:p>
          <a:p>
            <a:endParaRPr lang="en-US" smtClean="0"/>
          </a:p>
        </p:txBody>
      </p:sp>
      <p:pic>
        <p:nvPicPr>
          <p:cNvPr id="103427" name="Picture 5" descr="View results"/>
          <p:cNvPicPr>
            <a:picLocks noChangeAspect="1" noChangeArrowheads="1"/>
          </p:cNvPicPr>
          <p:nvPr/>
        </p:nvPicPr>
        <p:blipFill>
          <a:blip r:embed="rId3"/>
          <a:srcRect/>
          <a:stretch>
            <a:fillRect/>
          </a:stretch>
        </p:blipFill>
        <p:spPr bwMode="auto">
          <a:xfrm>
            <a:off x="5715000" y="5410200"/>
            <a:ext cx="2000250" cy="11430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612775" y="228600"/>
            <a:ext cx="8153400" cy="990600"/>
          </a:xfrm>
        </p:spPr>
        <p:txBody>
          <a:bodyPr/>
          <a:lstStyle/>
          <a:p>
            <a:r>
              <a:rPr lang="en-US" sz="5400" u="sng" smtClean="0"/>
              <a:t>Executive Branch</a:t>
            </a:r>
          </a:p>
        </p:txBody>
      </p:sp>
      <p:sp>
        <p:nvSpPr>
          <p:cNvPr id="105474" name="Content Placeholder 2"/>
          <p:cNvSpPr>
            <a:spLocks noGrp="1"/>
          </p:cNvSpPr>
          <p:nvPr>
            <p:ph sz="quarter" idx="1"/>
          </p:nvPr>
        </p:nvSpPr>
        <p:spPr>
          <a:xfrm>
            <a:off x="612775" y="1600200"/>
            <a:ext cx="8153400" cy="4495800"/>
          </a:xfrm>
        </p:spPr>
        <p:txBody>
          <a:bodyPr/>
          <a:lstStyle/>
          <a:p>
            <a:r>
              <a:rPr lang="en-US" sz="3600" smtClean="0"/>
              <a:t>The </a:t>
            </a:r>
            <a:r>
              <a:rPr lang="en-US" sz="3600" b="1" smtClean="0"/>
              <a:t>governor of Georgia</a:t>
            </a:r>
            <a:r>
              <a:rPr lang="en-US" sz="3600" smtClean="0"/>
              <a:t> is the state’s chief executive.  To qualify for the office, a candidate must be at least 30 years old, a U.S. citizen for fifteen years, and a Georgia resident for six years.  The </a:t>
            </a:r>
            <a:r>
              <a:rPr lang="en-US" sz="3600" b="1" smtClean="0"/>
              <a:t>term</a:t>
            </a:r>
            <a:r>
              <a:rPr lang="en-US" sz="3600" smtClean="0"/>
              <a:t> of office is four years, with a total of two consecutive terms allowed.  The </a:t>
            </a:r>
            <a:r>
              <a:rPr lang="en-US" sz="3600" b="1" smtClean="0"/>
              <a:t>governor </a:t>
            </a:r>
            <a:r>
              <a:rPr lang="en-US" sz="3600" smtClean="0"/>
              <a:t>is elected by the people of Georgia.</a:t>
            </a:r>
          </a:p>
          <a:p>
            <a:endParaRPr lang="en-US"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612775" y="228600"/>
            <a:ext cx="8153400" cy="990600"/>
          </a:xfrm>
        </p:spPr>
        <p:txBody>
          <a:bodyPr/>
          <a:lstStyle/>
          <a:p>
            <a:r>
              <a:rPr lang="en-US" sz="5400" u="sng" smtClean="0"/>
              <a:t>Executive Branch/governor</a:t>
            </a:r>
          </a:p>
        </p:txBody>
      </p:sp>
      <p:sp>
        <p:nvSpPr>
          <p:cNvPr id="107522" name="Content Placeholder 2"/>
          <p:cNvSpPr>
            <a:spLocks noGrp="1"/>
          </p:cNvSpPr>
          <p:nvPr>
            <p:ph sz="quarter" idx="1"/>
          </p:nvPr>
        </p:nvSpPr>
        <p:spPr>
          <a:xfrm>
            <a:off x="612775" y="1600200"/>
            <a:ext cx="8153400" cy="4495800"/>
          </a:xfrm>
        </p:spPr>
        <p:txBody>
          <a:bodyPr/>
          <a:lstStyle/>
          <a:p>
            <a:r>
              <a:rPr lang="en-US" sz="3600" smtClean="0"/>
              <a:t>Duties of the governor include suggesting new state programs and laws, proposing and directing the state budge and appointing members of state boards.  He may also call special sessions of the legislature and may veto laws proposed by the legislature.</a:t>
            </a:r>
          </a:p>
          <a:p>
            <a:endParaRPr lang="en-US"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12775" y="228600"/>
            <a:ext cx="8153400" cy="990600"/>
          </a:xfrm>
        </p:spPr>
        <p:txBody>
          <a:bodyPr/>
          <a:lstStyle/>
          <a:p>
            <a:r>
              <a:rPr lang="en-US" sz="5400" u="sng" smtClean="0"/>
              <a:t>State</a:t>
            </a:r>
            <a:r>
              <a:rPr lang="en-US" u="sng" smtClean="0"/>
              <a:t> </a:t>
            </a:r>
            <a:r>
              <a:rPr lang="en-US" sz="5400" u="sng" smtClean="0"/>
              <a:t>departments</a:t>
            </a:r>
          </a:p>
        </p:txBody>
      </p:sp>
      <p:sp>
        <p:nvSpPr>
          <p:cNvPr id="3" name="Content Placeholder 2"/>
          <p:cNvSpPr>
            <a:spLocks noGrp="1"/>
          </p:cNvSpPr>
          <p:nvPr>
            <p:ph sz="quarter" idx="1"/>
          </p:nvPr>
        </p:nvSpPr>
        <p:spPr>
          <a:xfrm>
            <a:off x="304800" y="1600200"/>
            <a:ext cx="8461375" cy="4800600"/>
          </a:xfrm>
        </p:spPr>
        <p:txBody>
          <a:bodyPr>
            <a:normAutofit lnSpcReduction="10000"/>
          </a:bodyPr>
          <a:lstStyle/>
          <a:p>
            <a:pPr marL="320040" indent="-320040" fontAlgn="auto">
              <a:spcAft>
                <a:spcPts val="0"/>
              </a:spcAft>
              <a:buFont typeface="Wingdings"/>
              <a:buChar char=""/>
              <a:defRPr/>
            </a:pPr>
            <a:r>
              <a:rPr lang="en-US" sz="3200" b="1" dirty="0" smtClean="0"/>
              <a:t>The Department of Education (DOE) </a:t>
            </a:r>
            <a:r>
              <a:rPr lang="en-US" sz="3200" dirty="0" smtClean="0"/>
              <a:t>certifies teachers, approves textbooks and distributes funds.  </a:t>
            </a:r>
            <a:r>
              <a:rPr lang="en-US" sz="3200" i="1" dirty="0" smtClean="0"/>
              <a:t>State agency:  Board of Education and the State Superintendent of Schools enforces traffic laws, helps</a:t>
            </a:r>
          </a:p>
          <a:p>
            <a:pPr marL="320040" indent="-320040" fontAlgn="auto">
              <a:spcAft>
                <a:spcPts val="0"/>
              </a:spcAft>
              <a:buFont typeface="Wingdings"/>
              <a:buChar char=""/>
              <a:defRPr/>
            </a:pPr>
            <a:r>
              <a:rPr lang="en-US" sz="3200" b="1" dirty="0" smtClean="0"/>
              <a:t>The Department of Human Resources (DHS) </a:t>
            </a:r>
            <a:r>
              <a:rPr lang="en-US" sz="3200" dirty="0" smtClean="0"/>
              <a:t>is one of the largest state agencies.</a:t>
            </a:r>
            <a:r>
              <a:rPr lang="en-US" sz="3200" b="1" dirty="0" smtClean="0"/>
              <a:t> </a:t>
            </a:r>
            <a:r>
              <a:rPr lang="en-US" sz="3200" dirty="0" smtClean="0"/>
              <a:t>Services include assistance for the aging, family and children’s services, and mental health.  </a:t>
            </a:r>
            <a:r>
              <a:rPr lang="en-US" sz="3200" i="1" dirty="0" smtClean="0"/>
              <a:t>State agency:  Board of Human Resources</a:t>
            </a:r>
          </a:p>
          <a:p>
            <a:pPr marL="320040" indent="-320040" fontAlgn="auto">
              <a:spcAft>
                <a:spcPts val="0"/>
              </a:spcAft>
              <a:buFont typeface="Wingdings"/>
              <a:buChar char=""/>
              <a:defRPr/>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12775" y="228600"/>
            <a:ext cx="8153400" cy="990600"/>
          </a:xfrm>
        </p:spPr>
        <p:txBody>
          <a:bodyPr/>
          <a:lstStyle/>
          <a:p>
            <a:r>
              <a:rPr lang="en-US" sz="5400" u="sng" smtClean="0"/>
              <a:t>State departments</a:t>
            </a:r>
          </a:p>
        </p:txBody>
      </p:sp>
      <p:sp>
        <p:nvSpPr>
          <p:cNvPr id="3" name="Content Placeholder 2"/>
          <p:cNvSpPr>
            <a:spLocks noGrp="1"/>
          </p:cNvSpPr>
          <p:nvPr>
            <p:ph sz="quarter" idx="1"/>
          </p:nvPr>
        </p:nvSpPr>
        <p:spPr>
          <a:xfrm>
            <a:off x="612775" y="1600200"/>
            <a:ext cx="8153400" cy="4724400"/>
          </a:xfrm>
        </p:spPr>
        <p:txBody>
          <a:bodyPr>
            <a:normAutofit fontScale="92500"/>
          </a:bodyPr>
          <a:lstStyle/>
          <a:p>
            <a:pPr marL="320040" indent="-320040" fontAlgn="auto">
              <a:spcAft>
                <a:spcPts val="0"/>
              </a:spcAft>
              <a:buFont typeface="Wingdings"/>
              <a:buChar char=""/>
              <a:defRPr/>
            </a:pPr>
            <a:r>
              <a:rPr lang="en-US" sz="3200" dirty="0" smtClean="0"/>
              <a:t>The Department of Public Safety (DPS) enforces traffic laws, helps public safety agencies reduce crime and responds to natural and manmade disasters.  </a:t>
            </a:r>
            <a:r>
              <a:rPr lang="en-US" sz="3200" i="1" dirty="0" smtClean="0"/>
              <a:t>State agency:  Board of Public Safety</a:t>
            </a:r>
          </a:p>
          <a:p>
            <a:pPr marL="320040" indent="-320040" fontAlgn="auto">
              <a:spcAft>
                <a:spcPts val="0"/>
              </a:spcAft>
              <a:buFont typeface="Wingdings"/>
              <a:buChar char=""/>
              <a:defRPr/>
            </a:pPr>
            <a:r>
              <a:rPr lang="en-US" sz="3200" b="1" dirty="0" smtClean="0"/>
              <a:t>The Department of Transportation (DOT) </a:t>
            </a:r>
            <a:r>
              <a:rPr lang="en-US" sz="3200" dirty="0" smtClean="0"/>
              <a:t>plans, constructs and maintains highways and bridges.  It supports other forms of transportation such as buses and bicycle trails.  </a:t>
            </a:r>
            <a:r>
              <a:rPr lang="en-US" sz="3200" i="1" dirty="0" smtClean="0"/>
              <a:t>State agency:  Board of Industry, Trade and Tourism.</a:t>
            </a:r>
            <a:endParaRPr lang="en-US" sz="3200" b="1" dirty="0" smtClean="0"/>
          </a:p>
          <a:p>
            <a:pPr marL="320040" indent="-320040" fontAlgn="auto">
              <a:spcAft>
                <a:spcPts val="0"/>
              </a:spcAft>
              <a:buFont typeface="Wingdings"/>
              <a:buChar char=""/>
              <a:defRPr/>
            </a:pP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sz="5400" u="sng" smtClean="0"/>
              <a:t>Judicial Branch</a:t>
            </a:r>
          </a:p>
        </p:txBody>
      </p:sp>
      <p:sp>
        <p:nvSpPr>
          <p:cNvPr id="113666" name="Content Placeholder 2"/>
          <p:cNvSpPr>
            <a:spLocks noGrp="1"/>
          </p:cNvSpPr>
          <p:nvPr>
            <p:ph sz="quarter" idx="1"/>
          </p:nvPr>
        </p:nvSpPr>
        <p:spPr>
          <a:xfrm>
            <a:off x="609600" y="1589088"/>
            <a:ext cx="3886200" cy="4572000"/>
          </a:xfrm>
        </p:spPr>
        <p:txBody>
          <a:bodyPr/>
          <a:lstStyle/>
          <a:p>
            <a:r>
              <a:rPr lang="en-US" sz="3200" smtClean="0">
                <a:latin typeface="Andalus" pitchFamily="2" charset="-78"/>
                <a:cs typeface="Andalus" pitchFamily="2" charset="-78"/>
              </a:rPr>
              <a:t>Consists of the state courts</a:t>
            </a:r>
          </a:p>
          <a:p>
            <a:r>
              <a:rPr lang="en-US" sz="3200" smtClean="0">
                <a:latin typeface="Andalus" pitchFamily="2" charset="-78"/>
                <a:cs typeface="Andalus" pitchFamily="2" charset="-78"/>
              </a:rPr>
              <a:t>Role is to interpret the state constitution</a:t>
            </a:r>
          </a:p>
          <a:p>
            <a:r>
              <a:rPr lang="en-US" sz="3200" smtClean="0">
                <a:latin typeface="Andalus" pitchFamily="2" charset="-78"/>
                <a:cs typeface="Andalus" pitchFamily="2" charset="-78"/>
              </a:rPr>
              <a:t>Protect citizens</a:t>
            </a:r>
          </a:p>
          <a:p>
            <a:r>
              <a:rPr lang="en-US" sz="3200" smtClean="0">
                <a:latin typeface="Andalus" pitchFamily="2" charset="-78"/>
                <a:cs typeface="Andalus" pitchFamily="2" charset="-78"/>
              </a:rPr>
              <a:t>Enforce the laws </a:t>
            </a:r>
          </a:p>
          <a:p>
            <a:endParaRPr lang="en-US" smtClean="0"/>
          </a:p>
        </p:txBody>
      </p:sp>
      <p:sp>
        <p:nvSpPr>
          <p:cNvPr id="113667" name="Content Placeholder 4"/>
          <p:cNvSpPr>
            <a:spLocks noGrp="1"/>
          </p:cNvSpPr>
          <p:nvPr>
            <p:ph sz="quarter" idx="2"/>
          </p:nvPr>
        </p:nvSpPr>
        <p:spPr>
          <a:xfrm>
            <a:off x="4845050" y="1589088"/>
            <a:ext cx="3886200" cy="4572000"/>
          </a:xfrm>
        </p:spPr>
        <p:txBody>
          <a:bodyPr/>
          <a:lstStyle/>
          <a:p>
            <a:endParaRPr lang="en-US" smtClean="0"/>
          </a:p>
        </p:txBody>
      </p:sp>
      <p:pic>
        <p:nvPicPr>
          <p:cNvPr id="113668" name="Picture 7" descr="http://www.freewebs.com/adjcvwcc/justice2.bmp"/>
          <p:cNvPicPr>
            <a:picLocks noChangeAspect="1" noChangeArrowheads="1"/>
          </p:cNvPicPr>
          <p:nvPr/>
        </p:nvPicPr>
        <p:blipFill>
          <a:blip r:embed="rId3"/>
          <a:srcRect/>
          <a:stretch>
            <a:fillRect/>
          </a:stretch>
        </p:blipFill>
        <p:spPr bwMode="auto">
          <a:xfrm>
            <a:off x="4876800" y="1600200"/>
            <a:ext cx="3810000" cy="45307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5"/>
          <p:cNvSpPr>
            <a:spLocks noGrp="1"/>
          </p:cNvSpPr>
          <p:nvPr>
            <p:ph type="body" sz="half" idx="2"/>
          </p:nvPr>
        </p:nvSpPr>
        <p:spPr>
          <a:xfrm>
            <a:off x="1600200" y="5257800"/>
            <a:ext cx="7543800" cy="1600200"/>
          </a:xfrm>
        </p:spPr>
        <p:txBody>
          <a:bodyPr/>
          <a:lstStyle/>
          <a:p>
            <a:r>
              <a:rPr lang="en-US" sz="2400" smtClean="0"/>
              <a:t>Tomochichi was chief of the </a:t>
            </a:r>
            <a:r>
              <a:rPr lang="en-US" sz="2400" b="1" smtClean="0">
                <a:solidFill>
                  <a:srgbClr val="C00000"/>
                </a:solidFill>
              </a:rPr>
              <a:t>Yamacraw</a:t>
            </a:r>
            <a:r>
              <a:rPr lang="en-US" sz="2400" smtClean="0"/>
              <a:t> Indians.  He played an important role in peaceful negotiations  between  Europeans and Native Americans.  Mary Musgrove was a negotiator/translator for James Oglethorpe. </a:t>
            </a:r>
          </a:p>
        </p:txBody>
      </p:sp>
      <p:sp>
        <p:nvSpPr>
          <p:cNvPr id="23554" name="Title 3"/>
          <p:cNvSpPr>
            <a:spLocks noGrp="1"/>
          </p:cNvSpPr>
          <p:nvPr>
            <p:ph type="title"/>
          </p:nvPr>
        </p:nvSpPr>
        <p:spPr/>
        <p:txBody>
          <a:bodyPr/>
          <a:lstStyle/>
          <a:p>
            <a:r>
              <a:rPr lang="en-US" sz="3600" smtClean="0"/>
              <a:t>Mary Musgrove and Chief Tomochichi</a:t>
            </a:r>
          </a:p>
        </p:txBody>
      </p:sp>
      <p:pic>
        <p:nvPicPr>
          <p:cNvPr id="9" name="Picture 5"/>
          <p:cNvPicPr>
            <a:picLocks noGrp="1" noChangeAspect="1" noChangeArrowheads="1"/>
          </p:cNvPicPr>
          <p:nvPr>
            <p:ph type="pic" idx="1"/>
          </p:nvPr>
        </p:nvPicPr>
        <p:blipFill>
          <a:blip r:embed="rId3"/>
          <a:srcRect t="2412" b="25068"/>
          <a:stretch>
            <a:fillRect/>
          </a:stretch>
        </p:blipFill>
        <p:spPr>
          <a:xfrm>
            <a:off x="5257800" y="228600"/>
            <a:ext cx="3581400" cy="4340225"/>
          </a:xfrm>
        </p:spPr>
      </p:pic>
      <p:pic>
        <p:nvPicPr>
          <p:cNvPr id="23556" name="Picture 5"/>
          <p:cNvPicPr>
            <a:picLocks noChangeAspect="1" noChangeArrowheads="1"/>
          </p:cNvPicPr>
          <p:nvPr/>
        </p:nvPicPr>
        <p:blipFill>
          <a:blip r:embed="rId4"/>
          <a:srcRect/>
          <a:stretch>
            <a:fillRect/>
          </a:stretch>
        </p:blipFill>
        <p:spPr bwMode="auto">
          <a:xfrm>
            <a:off x="1752600" y="228600"/>
            <a:ext cx="3352800" cy="4378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Title 4"/>
          <p:cNvSpPr>
            <a:spLocks noGrp="1"/>
          </p:cNvSpPr>
          <p:nvPr>
            <p:ph type="title"/>
          </p:nvPr>
        </p:nvSpPr>
        <p:spPr/>
        <p:txBody>
          <a:bodyPr/>
          <a:lstStyle/>
          <a:p>
            <a:pPr algn="ctr"/>
            <a:r>
              <a:rPr lang="en-US" sz="6000" u="sng" smtClean="0"/>
              <a:t>Court Structure</a:t>
            </a:r>
          </a:p>
        </p:txBody>
      </p:sp>
      <p:graphicFrame>
        <p:nvGraphicFramePr>
          <p:cNvPr id="2" name="Diagram 1"/>
          <p:cNvGraphicFramePr/>
          <p:nvPr/>
        </p:nvGraphicFramePr>
        <p:xfrm>
          <a:off x="5334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5" name="Picture 1" descr="appellate_routes.jpg"/>
          <p:cNvPicPr>
            <a:picLocks noChangeAspect="1"/>
          </p:cNvPicPr>
          <p:nvPr/>
        </p:nvPicPr>
        <p:blipFill>
          <a:blip r:embed="rId3"/>
          <a:srcRect/>
          <a:stretch>
            <a:fillRect/>
          </a:stretch>
        </p:blipFill>
        <p:spPr bwMode="auto">
          <a:xfrm>
            <a:off x="0" y="381000"/>
            <a:ext cx="9144000" cy="6096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12775" y="228600"/>
            <a:ext cx="8153400" cy="990600"/>
          </a:xfrm>
        </p:spPr>
        <p:txBody>
          <a:bodyPr/>
          <a:lstStyle/>
          <a:p>
            <a:r>
              <a:rPr lang="en-US" sz="5400" u="sng" smtClean="0"/>
              <a:t>Judicial Branch continued</a:t>
            </a:r>
          </a:p>
        </p:txBody>
      </p:sp>
      <p:sp>
        <p:nvSpPr>
          <p:cNvPr id="120834" name="Content Placeholder 2"/>
          <p:cNvSpPr>
            <a:spLocks noGrp="1"/>
          </p:cNvSpPr>
          <p:nvPr>
            <p:ph sz="quarter" idx="1"/>
          </p:nvPr>
        </p:nvSpPr>
        <p:spPr>
          <a:xfrm>
            <a:off x="381000" y="1600200"/>
            <a:ext cx="8385175" cy="5257800"/>
          </a:xfrm>
        </p:spPr>
        <p:txBody>
          <a:bodyPr/>
          <a:lstStyle/>
          <a:p>
            <a:r>
              <a:rPr lang="en-US" sz="3600" smtClean="0"/>
              <a:t>7 court justices elected by popular vote</a:t>
            </a:r>
          </a:p>
          <a:p>
            <a:r>
              <a:rPr lang="en-US" sz="3600" smtClean="0"/>
              <a:t>6 yr. terms</a:t>
            </a:r>
          </a:p>
          <a:p>
            <a:r>
              <a:rPr lang="en-US" sz="3600" smtClean="0"/>
              <a:t>Governor may appoint justices if they resign or die before the end of their term</a:t>
            </a:r>
          </a:p>
          <a:p>
            <a:r>
              <a:rPr lang="en-US" sz="3600" smtClean="0"/>
              <a:t>Chief justice is elected by peers</a:t>
            </a:r>
          </a:p>
          <a:p>
            <a:endParaRPr lang="en-US" smtClean="0"/>
          </a:p>
        </p:txBody>
      </p:sp>
      <p:pic>
        <p:nvPicPr>
          <p:cNvPr id="120835" name="Picture 7" descr="http://dymsum.files.wordpress.com/2009/06/georgiasupremecourt.jpg"/>
          <p:cNvPicPr>
            <a:picLocks noChangeAspect="1" noChangeArrowheads="1"/>
          </p:cNvPicPr>
          <p:nvPr/>
        </p:nvPicPr>
        <p:blipFill>
          <a:blip r:embed="rId3"/>
          <a:srcRect/>
          <a:stretch>
            <a:fillRect/>
          </a:stretch>
        </p:blipFill>
        <p:spPr bwMode="auto">
          <a:xfrm>
            <a:off x="5181600" y="4800600"/>
            <a:ext cx="3611563" cy="1914525"/>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p:nvPr>
        </p:nvSpPr>
        <p:spPr>
          <a:xfrm>
            <a:off x="612775" y="228600"/>
            <a:ext cx="8153400" cy="990600"/>
          </a:xfrm>
        </p:spPr>
        <p:txBody>
          <a:bodyPr/>
          <a:lstStyle/>
          <a:p>
            <a:r>
              <a:rPr lang="en-US" sz="5400" u="sng" smtClean="0"/>
              <a:t>Judicial Branch continued</a:t>
            </a:r>
          </a:p>
        </p:txBody>
      </p:sp>
      <p:sp>
        <p:nvSpPr>
          <p:cNvPr id="5" name="Content Placeholder 4"/>
          <p:cNvSpPr>
            <a:spLocks noGrp="1"/>
          </p:cNvSpPr>
          <p:nvPr>
            <p:ph sz="quarter" idx="1"/>
          </p:nvPr>
        </p:nvSpPr>
        <p:spPr>
          <a:xfrm>
            <a:off x="612775" y="1600200"/>
            <a:ext cx="8153400" cy="4953000"/>
          </a:xfrm>
        </p:spPr>
        <p:txBody>
          <a:bodyPr>
            <a:normAutofit fontScale="85000" lnSpcReduction="10000"/>
          </a:bodyPr>
          <a:lstStyle/>
          <a:p>
            <a:pPr marL="320040" indent="-320040" fontAlgn="auto">
              <a:spcAft>
                <a:spcPts val="0"/>
              </a:spcAft>
              <a:buFont typeface="Wingdings"/>
              <a:buChar char=""/>
              <a:defRPr/>
            </a:pPr>
            <a:r>
              <a:rPr lang="en-US" sz="3300" b="1" dirty="0" smtClean="0">
                <a:latin typeface="Andalus" pitchFamily="2" charset="-78"/>
                <a:cs typeface="Andalus" pitchFamily="2" charset="-78"/>
              </a:rPr>
              <a:t>Supreme Court- </a:t>
            </a:r>
            <a:r>
              <a:rPr lang="en-US" sz="3300" dirty="0" smtClean="0">
                <a:latin typeface="Andalus" pitchFamily="2" charset="-78"/>
                <a:cs typeface="Andalus" pitchFamily="2" charset="-78"/>
              </a:rPr>
              <a:t>the highest court in the land</a:t>
            </a:r>
          </a:p>
          <a:p>
            <a:pPr marL="320040" indent="-320040" fontAlgn="auto">
              <a:spcAft>
                <a:spcPts val="0"/>
              </a:spcAft>
              <a:buFont typeface="Wingdings"/>
              <a:buChar char=""/>
              <a:defRPr/>
            </a:pPr>
            <a:r>
              <a:rPr lang="en-US" sz="3300" b="1" u="sng" dirty="0" smtClean="0">
                <a:latin typeface="Andalus" pitchFamily="2" charset="-78"/>
                <a:cs typeface="Andalus" pitchFamily="2" charset="-78"/>
              </a:rPr>
              <a:t>Appellate Court-</a:t>
            </a:r>
            <a:r>
              <a:rPr lang="en-US" sz="3300" dirty="0" smtClean="0">
                <a:latin typeface="Andalus" pitchFamily="2" charset="-78"/>
                <a:cs typeface="Andalus" pitchFamily="2" charset="-78"/>
              </a:rPr>
              <a:t> only reviews cases on appeal from lower ranking courts; no juries or witnesses</a:t>
            </a:r>
          </a:p>
          <a:p>
            <a:pPr marL="609600" indent="-609600" fontAlgn="auto">
              <a:spcAft>
                <a:spcPts val="0"/>
              </a:spcAft>
              <a:buFont typeface="Wingdings"/>
              <a:buNone/>
              <a:defRPr/>
            </a:pPr>
            <a:r>
              <a:rPr lang="en-US" sz="3300" dirty="0" smtClean="0"/>
              <a:t>1. </a:t>
            </a:r>
            <a:r>
              <a:rPr lang="en-US" sz="3300" b="1" dirty="0" smtClean="0">
                <a:latin typeface="Andalus" pitchFamily="2" charset="-78"/>
                <a:cs typeface="Andalus" pitchFamily="2" charset="-78"/>
              </a:rPr>
              <a:t>Interprets the state constitution</a:t>
            </a:r>
          </a:p>
          <a:p>
            <a:pPr marL="990600" lvl="1" indent="-533400" fontAlgn="auto">
              <a:spcAft>
                <a:spcPts val="0"/>
              </a:spcAft>
              <a:buFont typeface="Wingdings 2"/>
              <a:buNone/>
              <a:defRPr/>
            </a:pPr>
            <a:r>
              <a:rPr lang="en-US" sz="3300" dirty="0" smtClean="0"/>
              <a:t>        </a:t>
            </a:r>
            <a:r>
              <a:rPr lang="en-US" sz="3300" dirty="0" smtClean="0">
                <a:latin typeface="Andalus" pitchFamily="2" charset="-78"/>
                <a:cs typeface="Andalus" pitchFamily="2" charset="-78"/>
              </a:rPr>
              <a:t>*Divorce* Title to land * Wills</a:t>
            </a:r>
          </a:p>
          <a:p>
            <a:pPr marL="990600" lvl="1" indent="-533400" fontAlgn="auto">
              <a:spcAft>
                <a:spcPts val="0"/>
              </a:spcAft>
              <a:buFont typeface="Wingdings 2"/>
              <a:buNone/>
              <a:defRPr/>
            </a:pPr>
            <a:r>
              <a:rPr lang="en-US" sz="3300" dirty="0" smtClean="0">
                <a:latin typeface="Andalus" pitchFamily="2" charset="-78"/>
                <a:cs typeface="Andalus" pitchFamily="2" charset="-78"/>
              </a:rPr>
              <a:t>     *Alimony * Equity * Habeas corpus</a:t>
            </a:r>
          </a:p>
          <a:p>
            <a:pPr marL="990600" lvl="1" indent="-533400" fontAlgn="auto">
              <a:spcAft>
                <a:spcPts val="0"/>
              </a:spcAft>
              <a:buFont typeface="Wingdings 2"/>
              <a:buNone/>
              <a:defRPr/>
            </a:pPr>
            <a:r>
              <a:rPr lang="en-US" sz="3300" dirty="0" smtClean="0">
                <a:latin typeface="Andalus" pitchFamily="2" charset="-78"/>
                <a:cs typeface="Andalus" pitchFamily="2" charset="-78"/>
              </a:rPr>
              <a:t>2. Automatically </a:t>
            </a:r>
            <a:r>
              <a:rPr lang="en-US" sz="3300" b="1" dirty="0" smtClean="0">
                <a:latin typeface="Andalus" pitchFamily="2" charset="-78"/>
                <a:cs typeface="Andalus" pitchFamily="2" charset="-78"/>
              </a:rPr>
              <a:t>reviews all death penalty cases</a:t>
            </a:r>
          </a:p>
          <a:p>
            <a:pPr marL="990600" lvl="1" indent="-533400" fontAlgn="auto">
              <a:spcAft>
                <a:spcPts val="0"/>
              </a:spcAft>
              <a:buFont typeface="Wingdings 2"/>
              <a:buNone/>
              <a:defRPr/>
            </a:pPr>
            <a:r>
              <a:rPr lang="en-US" sz="3300" dirty="0" smtClean="0">
                <a:latin typeface="Andalus" pitchFamily="2" charset="-78"/>
                <a:cs typeface="Andalus" pitchFamily="2" charset="-78"/>
              </a:rPr>
              <a:t>3. Outlines the codes of judicial conduct for state judges</a:t>
            </a:r>
          </a:p>
          <a:p>
            <a:pPr marL="990600" lvl="1" indent="-533400" fontAlgn="auto">
              <a:spcAft>
                <a:spcPts val="0"/>
              </a:spcAft>
              <a:buFont typeface="Wingdings 2"/>
              <a:buNone/>
              <a:defRPr/>
            </a:pPr>
            <a:r>
              <a:rPr lang="en-US" sz="3300" dirty="0" smtClean="0">
                <a:latin typeface="Andalus" pitchFamily="2" charset="-78"/>
                <a:cs typeface="Andalus" pitchFamily="2" charset="-78"/>
              </a:rPr>
              <a:t>4. Regulates admission of attorneys to practice laws</a:t>
            </a:r>
          </a:p>
          <a:p>
            <a:pPr marL="320040" indent="-320040" fontAlgn="auto">
              <a:spcAft>
                <a:spcPts val="0"/>
              </a:spcAft>
              <a:buFont typeface="Wingdings"/>
              <a:buChar char=""/>
              <a:defRPr/>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r>
              <a:rPr lang="en-US" sz="5400" u="sng" smtClean="0"/>
              <a:t>Judicial Branch continued</a:t>
            </a:r>
            <a:endParaRPr lang="en-US" sz="5400" smtClean="0"/>
          </a:p>
        </p:txBody>
      </p:sp>
      <p:sp>
        <p:nvSpPr>
          <p:cNvPr id="4" name="Content Placeholder 3"/>
          <p:cNvSpPr>
            <a:spLocks noGrp="1"/>
          </p:cNvSpPr>
          <p:nvPr>
            <p:ph sz="quarter" idx="1"/>
          </p:nvPr>
        </p:nvSpPr>
        <p:spPr>
          <a:xfrm>
            <a:off x="609600" y="1589088"/>
            <a:ext cx="3886200" cy="4572000"/>
          </a:xfrm>
        </p:spPr>
        <p:txBody>
          <a:bodyPr>
            <a:normAutofit fontScale="85000" lnSpcReduction="20000"/>
          </a:bodyPr>
          <a:lstStyle/>
          <a:p>
            <a:pPr marL="320040" indent="-320040" fontAlgn="auto">
              <a:spcAft>
                <a:spcPts val="0"/>
              </a:spcAft>
              <a:buFont typeface="Wingdings"/>
              <a:buChar char=""/>
              <a:defRPr/>
            </a:pPr>
            <a:r>
              <a:rPr lang="en-US" sz="3800" b="1" u="sng" dirty="0" smtClean="0">
                <a:solidFill>
                  <a:srgbClr val="FF0000"/>
                </a:solidFill>
              </a:rPr>
              <a:t>Criminal Law</a:t>
            </a:r>
          </a:p>
          <a:p>
            <a:pPr marL="320040" indent="-320040" fontAlgn="auto">
              <a:spcAft>
                <a:spcPts val="0"/>
              </a:spcAft>
              <a:buFont typeface="Wingdings"/>
              <a:buChar char=""/>
              <a:defRPr/>
            </a:pPr>
            <a:r>
              <a:rPr lang="en-US" sz="3200" dirty="0" smtClean="0"/>
              <a:t>Cases involving a </a:t>
            </a:r>
            <a:r>
              <a:rPr lang="en-US" sz="3200" u="sng" dirty="0" smtClean="0"/>
              <a:t>violation of the law</a:t>
            </a:r>
          </a:p>
          <a:p>
            <a:pPr marL="320040" indent="-320040" fontAlgn="auto">
              <a:spcAft>
                <a:spcPts val="0"/>
              </a:spcAft>
              <a:buFont typeface="Wingdings"/>
              <a:buChar char=""/>
              <a:defRPr/>
            </a:pPr>
            <a:r>
              <a:rPr lang="en-US" sz="3600" dirty="0" smtClean="0"/>
              <a:t>The </a:t>
            </a:r>
            <a:r>
              <a:rPr lang="en-US" sz="3600" u="sng" dirty="0" smtClean="0"/>
              <a:t>state</a:t>
            </a:r>
            <a:r>
              <a:rPr lang="en-US" sz="3600" dirty="0" smtClean="0"/>
              <a:t> is called the </a:t>
            </a:r>
            <a:r>
              <a:rPr lang="en-US" sz="3600" b="1" dirty="0" smtClean="0"/>
              <a:t>“prosecution”</a:t>
            </a:r>
          </a:p>
          <a:p>
            <a:pPr marL="320040" indent="-320040" fontAlgn="auto">
              <a:spcAft>
                <a:spcPts val="0"/>
              </a:spcAft>
              <a:buFont typeface="Wingdings"/>
              <a:buNone/>
              <a:defRPr/>
            </a:pPr>
            <a:r>
              <a:rPr lang="en-US" sz="3200" dirty="0" smtClean="0"/>
              <a:t>The prosecution brings criminal charges against an individual; a trial determines the </a:t>
            </a:r>
            <a:r>
              <a:rPr lang="en-US" sz="3200" u="sng" dirty="0" smtClean="0"/>
              <a:t>guilt</a:t>
            </a:r>
            <a:r>
              <a:rPr lang="en-US" sz="3200" dirty="0" smtClean="0"/>
              <a:t> or </a:t>
            </a:r>
            <a:r>
              <a:rPr lang="en-US" sz="3200" u="sng" dirty="0" smtClean="0"/>
              <a:t>innocence</a:t>
            </a:r>
            <a:r>
              <a:rPr lang="en-US" sz="3200" dirty="0" smtClean="0"/>
              <a:t> of the </a:t>
            </a:r>
            <a:r>
              <a:rPr lang="en-US" sz="3200" b="1" dirty="0" smtClean="0"/>
              <a:t>defendant </a:t>
            </a:r>
            <a:r>
              <a:rPr lang="en-US" sz="3200" dirty="0" smtClean="0"/>
              <a:t>(the accused)</a:t>
            </a:r>
          </a:p>
          <a:p>
            <a:pPr marL="320040" indent="-320040" fontAlgn="auto">
              <a:spcAft>
                <a:spcPts val="0"/>
              </a:spcAft>
              <a:buFont typeface="Wingdings"/>
              <a:buChar char=""/>
              <a:defRPr/>
            </a:pPr>
            <a:endParaRPr lang="en-US" dirty="0"/>
          </a:p>
        </p:txBody>
      </p:sp>
      <p:sp>
        <p:nvSpPr>
          <p:cNvPr id="5" name="Content Placeholder 4"/>
          <p:cNvSpPr>
            <a:spLocks noGrp="1"/>
          </p:cNvSpPr>
          <p:nvPr>
            <p:ph sz="quarter" idx="2"/>
          </p:nvPr>
        </p:nvSpPr>
        <p:spPr>
          <a:xfrm>
            <a:off x="4845050" y="1589088"/>
            <a:ext cx="3886200" cy="4572000"/>
          </a:xfrm>
        </p:spPr>
        <p:txBody>
          <a:bodyPr>
            <a:normAutofit fontScale="85000" lnSpcReduction="20000"/>
          </a:bodyPr>
          <a:lstStyle/>
          <a:p>
            <a:pPr marL="320040" indent="-320040" fontAlgn="auto">
              <a:spcAft>
                <a:spcPts val="0"/>
              </a:spcAft>
              <a:buFont typeface="Wingdings"/>
              <a:buChar char=""/>
              <a:defRPr/>
            </a:pPr>
            <a:r>
              <a:rPr lang="en-US" sz="3800" b="1" u="sng" dirty="0" smtClean="0">
                <a:solidFill>
                  <a:srgbClr val="FF0000"/>
                </a:solidFill>
              </a:rPr>
              <a:t>Civil Law</a:t>
            </a:r>
          </a:p>
          <a:p>
            <a:pPr marL="514350" indent="-514350" fontAlgn="auto">
              <a:spcAft>
                <a:spcPts val="0"/>
              </a:spcAft>
              <a:buFontTx/>
              <a:buChar char="•"/>
              <a:defRPr/>
            </a:pPr>
            <a:r>
              <a:rPr lang="en-US" sz="3200" dirty="0" smtClean="0"/>
              <a:t>Are personal and do not affect ALL of society</a:t>
            </a:r>
          </a:p>
          <a:p>
            <a:pPr marL="514350" indent="-514350" fontAlgn="auto">
              <a:spcAft>
                <a:spcPts val="0"/>
              </a:spcAft>
              <a:buFontTx/>
              <a:buChar char="•"/>
              <a:defRPr/>
            </a:pPr>
            <a:r>
              <a:rPr lang="en-US" sz="3200" dirty="0" smtClean="0"/>
              <a:t>Issues such as citizenship, property rights, contracts, marriage, divorce, child custody, and inheritance</a:t>
            </a:r>
          </a:p>
          <a:p>
            <a:pPr marL="320040" indent="-320040" fontAlgn="auto">
              <a:spcAft>
                <a:spcPts val="0"/>
              </a:spcAft>
              <a:buFont typeface="Wingdings"/>
              <a:buChar char=""/>
              <a:defRPr/>
            </a:pPr>
            <a:endParaRPr lang="en-US" b="1" u="sng"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sz="5400" u="sng" smtClean="0"/>
              <a:t>Judicial Branch continued</a:t>
            </a:r>
            <a:endParaRPr lang="en-US" sz="5400" smtClean="0"/>
          </a:p>
        </p:txBody>
      </p:sp>
      <p:sp>
        <p:nvSpPr>
          <p:cNvPr id="4" name="Content Placeholder 3"/>
          <p:cNvSpPr>
            <a:spLocks noGrp="1"/>
          </p:cNvSpPr>
          <p:nvPr>
            <p:ph sz="quarter" idx="1"/>
          </p:nvPr>
        </p:nvSpPr>
        <p:spPr>
          <a:xfrm>
            <a:off x="609600" y="1589088"/>
            <a:ext cx="3886200" cy="4572000"/>
          </a:xfrm>
        </p:spPr>
        <p:txBody>
          <a:bodyPr>
            <a:normAutofit fontScale="92500" lnSpcReduction="20000"/>
          </a:bodyPr>
          <a:lstStyle/>
          <a:p>
            <a:pPr marL="320040" indent="-320040" fontAlgn="auto">
              <a:spcAft>
                <a:spcPts val="0"/>
              </a:spcAft>
              <a:buFont typeface="Wingdings"/>
              <a:buChar char=""/>
              <a:defRPr/>
            </a:pPr>
            <a:r>
              <a:rPr lang="en-US" sz="3800" b="1" u="sng" dirty="0" smtClean="0"/>
              <a:t>Plaintiff</a:t>
            </a:r>
            <a:r>
              <a:rPr lang="en-US" sz="3800" dirty="0" smtClean="0"/>
              <a:t>- the person or group that </a:t>
            </a:r>
            <a:r>
              <a:rPr lang="en-US" sz="3800" b="1" dirty="0" smtClean="0"/>
              <a:t>brings</a:t>
            </a:r>
            <a:r>
              <a:rPr lang="en-US" sz="3800" dirty="0" smtClean="0"/>
              <a:t> the legal action</a:t>
            </a:r>
          </a:p>
          <a:p>
            <a:pPr marL="320040" indent="-320040" fontAlgn="auto">
              <a:spcAft>
                <a:spcPts val="0"/>
              </a:spcAft>
              <a:buFont typeface="Wingdings"/>
              <a:buChar char=""/>
              <a:defRPr/>
            </a:pPr>
            <a:r>
              <a:rPr lang="en-US" sz="3800" b="1" u="sng" dirty="0" smtClean="0"/>
              <a:t>Defendant</a:t>
            </a:r>
            <a:r>
              <a:rPr lang="en-US" sz="3800" dirty="0" smtClean="0"/>
              <a:t>- the person or group to whom the legal action was </a:t>
            </a:r>
            <a:r>
              <a:rPr lang="en-US" sz="3800" b="1" dirty="0" smtClean="0"/>
              <a:t>brought against</a:t>
            </a:r>
          </a:p>
          <a:p>
            <a:pPr marL="320040" indent="-320040" fontAlgn="auto">
              <a:spcAft>
                <a:spcPts val="0"/>
              </a:spcAft>
              <a:buFont typeface="Wingdings"/>
              <a:buChar char=""/>
              <a:defRPr/>
            </a:pPr>
            <a:endParaRPr lang="en-US" dirty="0"/>
          </a:p>
        </p:txBody>
      </p:sp>
      <p:sp>
        <p:nvSpPr>
          <p:cNvPr id="5" name="Content Placeholder 4"/>
          <p:cNvSpPr>
            <a:spLocks noGrp="1"/>
          </p:cNvSpPr>
          <p:nvPr>
            <p:ph sz="quarter" idx="2"/>
          </p:nvPr>
        </p:nvSpPr>
        <p:spPr>
          <a:xfrm>
            <a:off x="4845050" y="1589088"/>
            <a:ext cx="3886200" cy="5116512"/>
          </a:xfrm>
        </p:spPr>
        <p:txBody>
          <a:bodyPr>
            <a:normAutofit fontScale="92500" lnSpcReduction="20000"/>
          </a:bodyPr>
          <a:lstStyle/>
          <a:p>
            <a:pPr marL="320040" indent="-320040" fontAlgn="auto">
              <a:spcAft>
                <a:spcPts val="0"/>
              </a:spcAft>
              <a:buFont typeface="Wingdings"/>
              <a:buChar char=""/>
              <a:defRPr/>
            </a:pPr>
            <a:r>
              <a:rPr lang="en-US" sz="3300" dirty="0" smtClean="0"/>
              <a:t>A </a:t>
            </a:r>
            <a:r>
              <a:rPr lang="en-US" sz="3300" b="1" u="sng" dirty="0" smtClean="0"/>
              <a:t>Felony</a:t>
            </a:r>
            <a:r>
              <a:rPr lang="en-US" sz="3300" dirty="0" smtClean="0"/>
              <a:t> is a </a:t>
            </a:r>
            <a:r>
              <a:rPr lang="en-US" sz="3300" b="1" dirty="0" smtClean="0"/>
              <a:t>serious</a:t>
            </a:r>
            <a:r>
              <a:rPr lang="en-US" sz="3300" dirty="0" smtClean="0"/>
              <a:t> </a:t>
            </a:r>
            <a:r>
              <a:rPr lang="en-US" sz="3300" b="1" dirty="0" smtClean="0"/>
              <a:t>crime</a:t>
            </a:r>
            <a:r>
              <a:rPr lang="en-US" sz="3300" dirty="0" smtClean="0"/>
              <a:t> such as murder or burglary, punishable by a year or more in prison and a fine of at least $1000, or both</a:t>
            </a:r>
          </a:p>
          <a:p>
            <a:pPr marL="320040" indent="-320040" fontAlgn="auto">
              <a:spcAft>
                <a:spcPts val="0"/>
              </a:spcAft>
              <a:buFont typeface="Wingdings"/>
              <a:buChar char=""/>
              <a:defRPr/>
            </a:pPr>
            <a:r>
              <a:rPr lang="en-US" sz="3300" b="1" dirty="0" smtClean="0"/>
              <a:t>Misdemeanors</a:t>
            </a:r>
            <a:r>
              <a:rPr lang="en-US" sz="3300" dirty="0" smtClean="0"/>
              <a:t> are less serious crime punishable by less than a year in prison, a fine of less than $1000, or both</a:t>
            </a:r>
            <a:endParaRPr lang="en-US" sz="2800" dirty="0" smtClean="0"/>
          </a:p>
          <a:p>
            <a:pPr marL="320040" indent="-320040" fontAlgn="auto">
              <a:spcAft>
                <a:spcPts val="0"/>
              </a:spcAft>
              <a:buFont typeface="Wingdings"/>
              <a:buChar char=""/>
              <a:defRPr/>
            </a:pP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5" name="Picture 2" descr="http://prisonphotography.files.wordpress.com/2009/07/juvenile.jpg"/>
          <p:cNvPicPr>
            <a:picLocks noChangeAspect="1" noChangeArrowheads="1"/>
          </p:cNvPicPr>
          <p:nvPr/>
        </p:nvPicPr>
        <p:blipFill>
          <a:blip r:embed="rId3"/>
          <a:srcRect/>
          <a:stretch>
            <a:fillRect/>
          </a:stretch>
        </p:blipFill>
        <p:spPr bwMode="auto">
          <a:xfrm>
            <a:off x="0" y="-11113"/>
            <a:ext cx="9144000" cy="7013576"/>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12775" y="228600"/>
            <a:ext cx="8153400" cy="990600"/>
          </a:xfrm>
        </p:spPr>
        <p:txBody>
          <a:bodyPr/>
          <a:lstStyle/>
          <a:p>
            <a:r>
              <a:rPr lang="en-US" sz="5400" u="sng" smtClean="0"/>
              <a:t>Judicial Branch continued</a:t>
            </a:r>
            <a:endParaRPr lang="en-US" sz="5400" smtClean="0"/>
          </a:p>
        </p:txBody>
      </p:sp>
      <p:sp>
        <p:nvSpPr>
          <p:cNvPr id="131074" name="Content Placeholder 2"/>
          <p:cNvSpPr>
            <a:spLocks noGrp="1"/>
          </p:cNvSpPr>
          <p:nvPr>
            <p:ph sz="quarter" idx="1"/>
          </p:nvPr>
        </p:nvSpPr>
        <p:spPr>
          <a:xfrm>
            <a:off x="612775" y="1600200"/>
            <a:ext cx="8153400" cy="4495800"/>
          </a:xfrm>
        </p:spPr>
        <p:txBody>
          <a:bodyPr/>
          <a:lstStyle/>
          <a:p>
            <a:r>
              <a:rPr lang="en-US" sz="3600" smtClean="0"/>
              <a:t>Juveniles have a special status under the law</a:t>
            </a:r>
          </a:p>
          <a:p>
            <a:r>
              <a:rPr lang="en-US" sz="3600" smtClean="0"/>
              <a:t>Must follow laws that do not apply to adults:</a:t>
            </a:r>
          </a:p>
          <a:p>
            <a:r>
              <a:rPr lang="en-US" sz="3600" smtClean="0"/>
              <a:t>Stay in school until 18</a:t>
            </a:r>
          </a:p>
          <a:p>
            <a:r>
              <a:rPr lang="en-US" sz="3600" smtClean="0"/>
              <a:t>Can’t run away from home</a:t>
            </a:r>
          </a:p>
          <a:p>
            <a:r>
              <a:rPr lang="en-US" sz="3600" smtClean="0"/>
              <a:t>No alcohol until 21</a:t>
            </a:r>
          </a:p>
          <a:p>
            <a:r>
              <a:rPr lang="en-US" sz="3600" smtClean="0"/>
              <a:t>No cigarettes until 18</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612775" y="228600"/>
            <a:ext cx="8153400" cy="990600"/>
          </a:xfrm>
        </p:spPr>
        <p:txBody>
          <a:bodyPr/>
          <a:lstStyle/>
          <a:p>
            <a:r>
              <a:rPr lang="en-US" u="sng" smtClean="0"/>
              <a:t>Judicial Branch/juvenile system</a:t>
            </a:r>
          </a:p>
        </p:txBody>
      </p:sp>
      <p:sp>
        <p:nvSpPr>
          <p:cNvPr id="133122" name="Content Placeholder 2"/>
          <p:cNvSpPr>
            <a:spLocks noGrp="1"/>
          </p:cNvSpPr>
          <p:nvPr>
            <p:ph sz="quarter" idx="1"/>
          </p:nvPr>
        </p:nvSpPr>
        <p:spPr>
          <a:xfrm>
            <a:off x="612775" y="1600200"/>
            <a:ext cx="8153400" cy="4495800"/>
          </a:xfrm>
        </p:spPr>
        <p:txBody>
          <a:bodyPr/>
          <a:lstStyle/>
          <a:p>
            <a:r>
              <a:rPr lang="en-US" sz="3200" b="1" u="sng" smtClean="0">
                <a:latin typeface="Comic Sans MS" pitchFamily="66" charset="0"/>
              </a:rPr>
              <a:t>Delinquent Act- </a:t>
            </a:r>
            <a:r>
              <a:rPr lang="en-US" sz="3200" smtClean="0">
                <a:latin typeface="Comic Sans MS" pitchFamily="66" charset="0"/>
              </a:rPr>
              <a:t>An act </a:t>
            </a:r>
            <a:r>
              <a:rPr lang="en-US" sz="3200" b="1" smtClean="0">
                <a:latin typeface="Comic Sans MS" pitchFamily="66" charset="0"/>
              </a:rPr>
              <a:t>considered</a:t>
            </a:r>
            <a:r>
              <a:rPr lang="en-US" sz="3200" smtClean="0">
                <a:latin typeface="Comic Sans MS" pitchFamily="66" charset="0"/>
              </a:rPr>
              <a:t> a crime if committed by an adult.</a:t>
            </a:r>
          </a:p>
          <a:p>
            <a:r>
              <a:rPr lang="en-US" sz="3200" b="1" u="sng" smtClean="0">
                <a:latin typeface="Comic Sans MS" pitchFamily="66" charset="0"/>
              </a:rPr>
              <a:t>A status offense</a:t>
            </a:r>
            <a:r>
              <a:rPr lang="en-US" sz="3200" smtClean="0">
                <a:latin typeface="Comic Sans MS" pitchFamily="66" charset="0"/>
              </a:rPr>
              <a:t> –An act </a:t>
            </a:r>
            <a:r>
              <a:rPr lang="en-US" sz="3200" b="1" u="sng" smtClean="0">
                <a:latin typeface="Comic Sans MS" pitchFamily="66" charset="0"/>
              </a:rPr>
              <a:t>NOT</a:t>
            </a:r>
            <a:r>
              <a:rPr lang="en-US" sz="3200" smtClean="0">
                <a:latin typeface="Comic Sans MS" pitchFamily="66" charset="0"/>
              </a:rPr>
              <a:t> considered a crime if committed by an adult. Ex. </a:t>
            </a:r>
            <a:r>
              <a:rPr lang="en-US" sz="3200" b="1" smtClean="0">
                <a:latin typeface="Comic Sans MS" pitchFamily="66" charset="0"/>
              </a:rPr>
              <a:t>Running away</a:t>
            </a:r>
            <a:r>
              <a:rPr lang="en-US" sz="3200" smtClean="0">
                <a:latin typeface="Comic Sans MS" pitchFamily="66" charset="0"/>
              </a:rPr>
              <a:t> and repeated </a:t>
            </a:r>
            <a:r>
              <a:rPr lang="en-US" sz="3200" b="1" smtClean="0">
                <a:latin typeface="Comic Sans MS" pitchFamily="66" charset="0"/>
              </a:rPr>
              <a:t>Truancy  (skipping school)</a:t>
            </a:r>
            <a:endParaRPr lang="en-US" sz="3200" b="1" u="sng" smtClean="0">
              <a:latin typeface="Comic Sans MS" pitchFamily="66" charset="0"/>
            </a:endParaRPr>
          </a:p>
          <a:p>
            <a:endParaRPr lang="en-US" smtClean="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612775" y="228600"/>
            <a:ext cx="8153400" cy="990600"/>
          </a:xfrm>
        </p:spPr>
        <p:txBody>
          <a:bodyPr/>
          <a:lstStyle/>
          <a:p>
            <a:r>
              <a:rPr lang="en-US" u="sng" smtClean="0"/>
              <a:t>Steps to the Juvenile Justice Process</a:t>
            </a:r>
          </a:p>
        </p:txBody>
      </p:sp>
      <p:sp>
        <p:nvSpPr>
          <p:cNvPr id="3" name="Content Placeholder 2"/>
          <p:cNvSpPr>
            <a:spLocks noGrp="1"/>
          </p:cNvSpPr>
          <p:nvPr>
            <p:ph sz="quarter" idx="1"/>
          </p:nvPr>
        </p:nvSpPr>
        <p:spPr>
          <a:xfrm>
            <a:off x="612775" y="1600200"/>
            <a:ext cx="8153400" cy="4495800"/>
          </a:xfrm>
        </p:spPr>
        <p:txBody>
          <a:bodyPr>
            <a:normAutofit/>
          </a:bodyPr>
          <a:lstStyle/>
          <a:p>
            <a:pPr marL="914400" indent="-914400" fontAlgn="auto">
              <a:spcAft>
                <a:spcPts val="0"/>
              </a:spcAft>
              <a:buFont typeface="Arial" charset="0"/>
              <a:buAutoNum type="arabicPeriod"/>
              <a:defRPr/>
            </a:pPr>
            <a:r>
              <a:rPr lang="en-US" sz="4800" dirty="0" smtClean="0"/>
              <a:t>INTAKE</a:t>
            </a:r>
          </a:p>
          <a:p>
            <a:pPr marL="914400" indent="-914400" fontAlgn="auto">
              <a:spcAft>
                <a:spcPts val="0"/>
              </a:spcAft>
              <a:buFont typeface="Arial" charset="0"/>
              <a:buAutoNum type="arabicPeriod"/>
              <a:defRPr/>
            </a:pPr>
            <a:r>
              <a:rPr lang="en-US" sz="4800" dirty="0" smtClean="0"/>
              <a:t>DETENTION</a:t>
            </a:r>
          </a:p>
          <a:p>
            <a:pPr marL="914400" indent="-914400" fontAlgn="auto">
              <a:spcAft>
                <a:spcPts val="0"/>
              </a:spcAft>
              <a:buFont typeface="Arial" charset="0"/>
              <a:buAutoNum type="arabicPeriod"/>
              <a:defRPr/>
            </a:pPr>
            <a:r>
              <a:rPr lang="en-US" sz="4800" dirty="0" smtClean="0"/>
              <a:t>FORMAL HEARING</a:t>
            </a:r>
          </a:p>
          <a:p>
            <a:pPr marL="914400" indent="-914400" fontAlgn="auto">
              <a:spcAft>
                <a:spcPts val="0"/>
              </a:spcAft>
              <a:buFont typeface="Arial" charset="0"/>
              <a:buAutoNum type="arabicPeriod"/>
              <a:defRPr/>
            </a:pPr>
            <a:r>
              <a:rPr lang="en-US" sz="4800" dirty="0" smtClean="0"/>
              <a:t>SENTENCING</a:t>
            </a:r>
          </a:p>
          <a:p>
            <a:pPr marL="320040" indent="-320040" fontAlgn="auto">
              <a:spcAft>
                <a:spcPts val="0"/>
              </a:spcAft>
              <a:buFont typeface="Wingdings"/>
              <a:buChar char=""/>
              <a:defRPr/>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p:txBody>
          <a:bodyPr/>
          <a:lstStyle/>
          <a:p>
            <a:r>
              <a:rPr lang="en-US" u="sng" smtClean="0"/>
              <a:t>Georgia’s Colonization continued…</a:t>
            </a:r>
          </a:p>
        </p:txBody>
      </p:sp>
      <p:sp>
        <p:nvSpPr>
          <p:cNvPr id="25602" name="Content Placeholder 4"/>
          <p:cNvSpPr>
            <a:spLocks noGrp="1"/>
          </p:cNvSpPr>
          <p:nvPr>
            <p:ph sz="quarter" idx="1"/>
          </p:nvPr>
        </p:nvSpPr>
        <p:spPr>
          <a:xfrm>
            <a:off x="609600" y="1589088"/>
            <a:ext cx="3962400" cy="5040312"/>
          </a:xfrm>
        </p:spPr>
        <p:txBody>
          <a:bodyPr/>
          <a:lstStyle/>
          <a:p>
            <a:r>
              <a:rPr lang="en-US" sz="3200" smtClean="0"/>
              <a:t>Reason’s for settlement: </a:t>
            </a:r>
            <a:r>
              <a:rPr lang="en-US" sz="3200" b="1" smtClean="0">
                <a:solidFill>
                  <a:srgbClr val="C00000"/>
                </a:solidFill>
              </a:rPr>
              <a:t>charity, economics, and defense</a:t>
            </a:r>
          </a:p>
          <a:p>
            <a:r>
              <a:rPr lang="en-US" sz="3200" b="1" u="sng" smtClean="0"/>
              <a:t>Salzburgers</a:t>
            </a:r>
            <a:r>
              <a:rPr lang="en-US" sz="3200" smtClean="0"/>
              <a:t>: banished because they were Protestant. They established the town of Ebenezer. </a:t>
            </a:r>
          </a:p>
        </p:txBody>
      </p:sp>
      <p:sp>
        <p:nvSpPr>
          <p:cNvPr id="6" name="Content Placeholder 5"/>
          <p:cNvSpPr>
            <a:spLocks noGrp="1"/>
          </p:cNvSpPr>
          <p:nvPr>
            <p:ph sz="quarter" idx="2"/>
          </p:nvPr>
        </p:nvSpPr>
        <p:spPr>
          <a:xfrm>
            <a:off x="4845050" y="1589088"/>
            <a:ext cx="3886200" cy="4811712"/>
          </a:xfrm>
        </p:spPr>
        <p:txBody>
          <a:bodyPr>
            <a:normAutofit lnSpcReduction="10000"/>
          </a:bodyPr>
          <a:lstStyle/>
          <a:p>
            <a:pPr marL="320040" indent="-320040" fontAlgn="auto">
              <a:spcAft>
                <a:spcPts val="0"/>
              </a:spcAft>
              <a:buFont typeface="Wingdings"/>
              <a:buChar char=""/>
              <a:defRPr/>
            </a:pPr>
            <a:r>
              <a:rPr lang="en-US" sz="2800" b="1" dirty="0" smtClean="0"/>
              <a:t>Trustees did not aid the Malcontents due to their wealth.</a:t>
            </a:r>
          </a:p>
          <a:p>
            <a:pPr marL="640080" lvl="1" indent="-274320" fontAlgn="auto">
              <a:spcAft>
                <a:spcPts val="0"/>
              </a:spcAft>
              <a:buFont typeface="Wingdings 2"/>
              <a:buChar char=""/>
              <a:defRPr/>
            </a:pPr>
            <a:r>
              <a:rPr lang="en-US" sz="2400" b="1" dirty="0" smtClean="0"/>
              <a:t>Paid for their own voyage</a:t>
            </a:r>
          </a:p>
          <a:p>
            <a:pPr marL="640080" lvl="1" indent="-274320" fontAlgn="auto">
              <a:spcAft>
                <a:spcPts val="0"/>
              </a:spcAft>
              <a:buFont typeface="Wingdings 2"/>
              <a:buChar char=""/>
              <a:defRPr/>
            </a:pPr>
            <a:r>
              <a:rPr lang="en-US" sz="2400" b="1" dirty="0" smtClean="0"/>
              <a:t>Wanted to purchase more land</a:t>
            </a:r>
          </a:p>
          <a:p>
            <a:pPr marL="640080" lvl="1" indent="-274320" fontAlgn="auto">
              <a:spcAft>
                <a:spcPts val="0"/>
              </a:spcAft>
              <a:buFont typeface="Wingdings 2"/>
              <a:buChar char=""/>
              <a:defRPr/>
            </a:pPr>
            <a:r>
              <a:rPr lang="en-US" sz="2400" b="1" dirty="0" smtClean="0"/>
              <a:t>Wanted to enslave people</a:t>
            </a:r>
          </a:p>
          <a:p>
            <a:pPr marL="640080" lvl="1" indent="-274320" fontAlgn="auto">
              <a:spcAft>
                <a:spcPts val="0"/>
              </a:spcAft>
              <a:buFont typeface="Wingdings 2"/>
              <a:buChar char=""/>
              <a:defRPr/>
            </a:pPr>
            <a:r>
              <a:rPr lang="en-US" sz="2400" b="1" dirty="0" smtClean="0"/>
              <a:t>Resented the British trustees rules and regulations</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304800" y="228600"/>
            <a:ext cx="8461375" cy="990600"/>
          </a:xfrm>
        </p:spPr>
        <p:txBody>
          <a:bodyPr/>
          <a:lstStyle/>
          <a:p>
            <a:r>
              <a:rPr lang="en-US" u="sng" smtClean="0">
                <a:solidFill>
                  <a:srgbClr val="FF0000"/>
                </a:solidFill>
              </a:rPr>
              <a:t>The Seven Delinquent Behaviors</a:t>
            </a:r>
          </a:p>
        </p:txBody>
      </p:sp>
      <p:sp>
        <p:nvSpPr>
          <p:cNvPr id="137218" name="Content Placeholder 2"/>
          <p:cNvSpPr>
            <a:spLocks noGrp="1"/>
          </p:cNvSpPr>
          <p:nvPr>
            <p:ph sz="quarter" idx="1"/>
          </p:nvPr>
        </p:nvSpPr>
        <p:spPr>
          <a:xfrm>
            <a:off x="612775" y="1600200"/>
            <a:ext cx="8153400" cy="4495800"/>
          </a:xfrm>
        </p:spPr>
        <p:txBody>
          <a:bodyPr/>
          <a:lstStyle/>
          <a:p>
            <a:r>
              <a:rPr lang="en-US" sz="4000" smtClean="0"/>
              <a:t>In 1994, the Georgia Legislature passed an amendment to the Georgia Juvenile Code (SB 440) that permits youths ages 13-17 who are charged with violent crimes to be under the jurisdiction of the superior court and treated as an adult.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0" y="3505200"/>
            <a:ext cx="3810000" cy="1828800"/>
          </a:xfrm>
        </p:spPr>
        <p:txBody>
          <a:bodyPr>
            <a:normAutofit/>
          </a:bodyPr>
          <a:lstStyle/>
          <a:p>
            <a:pPr fontAlgn="auto">
              <a:spcAft>
                <a:spcPts val="0"/>
              </a:spcAft>
              <a:defRPr/>
            </a:pPr>
            <a:r>
              <a:rPr lang="en-US" dirty="0" smtClean="0"/>
              <a:t>Civil war</a:t>
            </a:r>
            <a:endParaRPr lang="en-US" dirty="0"/>
          </a:p>
        </p:txBody>
      </p:sp>
      <p:sp>
        <p:nvSpPr>
          <p:cNvPr id="139266" name="Subtitle 4"/>
          <p:cNvSpPr>
            <a:spLocks noGrp="1"/>
          </p:cNvSpPr>
          <p:nvPr>
            <p:ph type="subTitle" idx="1"/>
          </p:nvPr>
        </p:nvSpPr>
        <p:spPr>
          <a:xfrm>
            <a:off x="2362200" y="6049963"/>
            <a:ext cx="6705600" cy="685800"/>
          </a:xfrm>
        </p:spPr>
        <p:txBody>
          <a:bodyPr/>
          <a:lstStyle/>
          <a:p>
            <a:endParaRPr lang="en-US" smtClean="0"/>
          </a:p>
        </p:txBody>
      </p:sp>
      <p:sp>
        <p:nvSpPr>
          <p:cNvPr id="6" name="7-Point Star 5"/>
          <p:cNvSpPr/>
          <p:nvPr/>
        </p:nvSpPr>
        <p:spPr>
          <a:xfrm>
            <a:off x="4267200" y="0"/>
            <a:ext cx="4191000" cy="36576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You should know about:</a:t>
            </a:r>
          </a:p>
          <a:p>
            <a:pPr algn="ctr" fontAlgn="auto">
              <a:spcBef>
                <a:spcPts val="0"/>
              </a:spcBef>
              <a:spcAft>
                <a:spcPts val="0"/>
              </a:spcAft>
              <a:defRPr/>
            </a:pPr>
            <a:r>
              <a:rPr lang="en-US" dirty="0"/>
              <a:t>Antietam, Gettysburg,</a:t>
            </a:r>
          </a:p>
          <a:p>
            <a:pPr algn="ctr" fontAlgn="auto">
              <a:spcBef>
                <a:spcPts val="0"/>
              </a:spcBef>
              <a:spcAft>
                <a:spcPts val="0"/>
              </a:spcAft>
              <a:defRPr/>
            </a:pPr>
            <a:r>
              <a:rPr lang="en-US" dirty="0"/>
              <a:t>Emancipation Proclamation, Chickamauga, Sherman’s Atlanta Campaign, and more.</a:t>
            </a:r>
          </a:p>
        </p:txBody>
      </p:sp>
      <p:pic>
        <p:nvPicPr>
          <p:cNvPr id="139268" name="Picture 3"/>
          <p:cNvPicPr>
            <a:picLocks noChangeAspect="1" noChangeArrowheads="1"/>
          </p:cNvPicPr>
          <p:nvPr/>
        </p:nvPicPr>
        <p:blipFill>
          <a:blip r:embed="rId3"/>
          <a:srcRect/>
          <a:stretch>
            <a:fillRect/>
          </a:stretch>
        </p:blipFill>
        <p:spPr bwMode="auto">
          <a:xfrm>
            <a:off x="381000" y="1143000"/>
            <a:ext cx="3330575" cy="25908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228600" y="152400"/>
            <a:ext cx="8153400" cy="990600"/>
          </a:xfrm>
        </p:spPr>
        <p:txBody>
          <a:bodyPr/>
          <a:lstStyle/>
          <a:p>
            <a:r>
              <a:rPr lang="en-US" sz="6000" u="sng" smtClean="0"/>
              <a:t>Antietam</a:t>
            </a:r>
            <a:r>
              <a:rPr lang="en-US" sz="6000" smtClean="0"/>
              <a:t> </a:t>
            </a:r>
          </a:p>
        </p:txBody>
      </p:sp>
      <p:sp>
        <p:nvSpPr>
          <p:cNvPr id="3" name="Content Placeholder 2"/>
          <p:cNvSpPr>
            <a:spLocks noGrp="1"/>
          </p:cNvSpPr>
          <p:nvPr>
            <p:ph sz="quarter" idx="1"/>
          </p:nvPr>
        </p:nvSpPr>
        <p:spPr>
          <a:xfrm>
            <a:off x="612775" y="1600200"/>
            <a:ext cx="8153400" cy="4800600"/>
          </a:xfrm>
        </p:spPr>
        <p:txBody>
          <a:bodyPr>
            <a:normAutofit fontScale="92500" lnSpcReduction="10000"/>
          </a:bodyPr>
          <a:lstStyle/>
          <a:p>
            <a:pPr marL="320040" indent="-320040" fontAlgn="auto">
              <a:lnSpc>
                <a:spcPct val="90000"/>
              </a:lnSpc>
              <a:spcAft>
                <a:spcPts val="0"/>
              </a:spcAft>
              <a:buFont typeface="Wingdings"/>
              <a:buChar char=""/>
              <a:defRPr/>
            </a:pPr>
            <a:r>
              <a:rPr lang="en-US" sz="3200" b="1" dirty="0" smtClean="0"/>
              <a:t>Fought on September 17, 1862.</a:t>
            </a:r>
          </a:p>
          <a:p>
            <a:pPr marL="320040" indent="-320040" fontAlgn="auto">
              <a:lnSpc>
                <a:spcPct val="90000"/>
              </a:lnSpc>
              <a:spcAft>
                <a:spcPts val="0"/>
              </a:spcAft>
              <a:buFont typeface="Wingdings"/>
              <a:buChar char=""/>
              <a:defRPr/>
            </a:pPr>
            <a:r>
              <a:rPr lang="en-US" sz="3200" b="1" dirty="0" smtClean="0"/>
              <a:t>Fought at Antietam Creek, Maryland</a:t>
            </a:r>
          </a:p>
          <a:p>
            <a:pPr marL="320040" indent="-320040" fontAlgn="auto">
              <a:lnSpc>
                <a:spcPct val="90000"/>
              </a:lnSpc>
              <a:spcAft>
                <a:spcPts val="0"/>
              </a:spcAft>
              <a:buFont typeface="Wingdings"/>
              <a:buChar char=""/>
              <a:defRPr/>
            </a:pPr>
            <a:r>
              <a:rPr lang="en-US" sz="3200" b="1" dirty="0" smtClean="0"/>
              <a:t>Confederate General: Robert E. Lee</a:t>
            </a:r>
          </a:p>
          <a:p>
            <a:pPr marL="320040" indent="-320040" fontAlgn="auto">
              <a:lnSpc>
                <a:spcPct val="90000"/>
              </a:lnSpc>
              <a:spcAft>
                <a:spcPts val="0"/>
              </a:spcAft>
              <a:buFont typeface="Wingdings"/>
              <a:buChar char=""/>
              <a:defRPr/>
            </a:pPr>
            <a:r>
              <a:rPr lang="en-US" sz="3200" b="1" dirty="0" smtClean="0"/>
              <a:t>Union General: George McClellan</a:t>
            </a:r>
          </a:p>
          <a:p>
            <a:pPr marL="320040" indent="-320040" fontAlgn="auto">
              <a:lnSpc>
                <a:spcPct val="90000"/>
              </a:lnSpc>
              <a:spcAft>
                <a:spcPts val="0"/>
              </a:spcAft>
              <a:buFont typeface="Wingdings"/>
              <a:buChar char=""/>
              <a:defRPr/>
            </a:pPr>
            <a:r>
              <a:rPr lang="en-US" altLang="ja-JP" sz="3200" b="1" dirty="0" smtClean="0">
                <a:ea typeface="ＭＳ Ｐゴシック" charset="-128"/>
              </a:rPr>
              <a:t>Confederate casualties were about 13,700.</a:t>
            </a:r>
          </a:p>
          <a:p>
            <a:pPr marL="320040" indent="-320040" fontAlgn="auto">
              <a:lnSpc>
                <a:spcPct val="90000"/>
              </a:lnSpc>
              <a:spcAft>
                <a:spcPts val="0"/>
              </a:spcAft>
              <a:buFont typeface="Wingdings"/>
              <a:buChar char=""/>
              <a:defRPr/>
            </a:pPr>
            <a:r>
              <a:rPr lang="en-US" altLang="ja-JP" sz="3200" b="1" dirty="0" smtClean="0">
                <a:ea typeface="ＭＳ Ｐゴシック" charset="-128"/>
              </a:rPr>
              <a:t>Union lost about 12,400 men. </a:t>
            </a:r>
          </a:p>
          <a:p>
            <a:pPr marL="320040" indent="-320040" fontAlgn="auto">
              <a:lnSpc>
                <a:spcPct val="90000"/>
              </a:lnSpc>
              <a:spcAft>
                <a:spcPts val="0"/>
              </a:spcAft>
              <a:buFont typeface="Wingdings"/>
              <a:buChar char=""/>
              <a:defRPr/>
            </a:pPr>
            <a:r>
              <a:rPr lang="en-US" altLang="ja-JP" sz="3200" b="1" dirty="0" smtClean="0">
                <a:ea typeface="ＭＳ Ｐゴシック" charset="-128"/>
              </a:rPr>
              <a:t>The Battle of Antietam proved to be one of the bloodiest single days in the war. </a:t>
            </a:r>
          </a:p>
          <a:p>
            <a:pPr marL="320040" indent="-320040" fontAlgn="auto">
              <a:lnSpc>
                <a:spcPct val="90000"/>
              </a:lnSpc>
              <a:spcAft>
                <a:spcPts val="0"/>
              </a:spcAft>
              <a:buFont typeface="Wingdings"/>
              <a:buChar char=""/>
              <a:defRPr/>
            </a:pPr>
            <a:r>
              <a:rPr lang="en-US" altLang="ja-JP" sz="3200" b="1" dirty="0" smtClean="0">
                <a:ea typeface="ＭＳ Ｐゴシック" charset="-128"/>
              </a:rPr>
              <a:t>Although McClellan protected the capital from Confederate forces, he allowed Lee’s army to escape to Virginia.</a:t>
            </a:r>
            <a:r>
              <a:rPr lang="en-US" altLang="ja-JP" sz="3200" dirty="0" smtClean="0">
                <a:ea typeface="ＭＳ Ｐゴシック" charset="-128"/>
              </a:rPr>
              <a:t> </a:t>
            </a:r>
            <a:endParaRPr lang="en-US" sz="3200" dirty="0" smtClean="0"/>
          </a:p>
          <a:p>
            <a:pPr marL="320040" indent="-320040" fontAlgn="auto">
              <a:spcAft>
                <a:spcPts val="0"/>
              </a:spcAft>
              <a:buFont typeface="Wingdings"/>
              <a:buChar char=""/>
              <a:defRPr/>
            </a:pPr>
            <a:endParaRPr lang="en-US" dirty="0"/>
          </a:p>
        </p:txBody>
      </p:sp>
      <p:pic>
        <p:nvPicPr>
          <p:cNvPr id="141315" name="Picture 14" descr="dead-soldier-antietam"/>
          <p:cNvPicPr>
            <a:picLocks noChangeAspect="1" noChangeArrowheads="1"/>
          </p:cNvPicPr>
          <p:nvPr/>
        </p:nvPicPr>
        <p:blipFill>
          <a:blip r:embed="rId3"/>
          <a:srcRect/>
          <a:stretch>
            <a:fillRect/>
          </a:stretch>
        </p:blipFill>
        <p:spPr bwMode="auto">
          <a:xfrm>
            <a:off x="6477000" y="0"/>
            <a:ext cx="2514600" cy="1976438"/>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Title 1"/>
          <p:cNvSpPr>
            <a:spLocks noGrp="1"/>
          </p:cNvSpPr>
          <p:nvPr>
            <p:ph type="title"/>
          </p:nvPr>
        </p:nvSpPr>
        <p:spPr/>
        <p:txBody>
          <a:bodyPr/>
          <a:lstStyle/>
          <a:p>
            <a:r>
              <a:rPr lang="en-US" sz="5400" u="sng" smtClean="0"/>
              <a:t>Emancipation Proclamation</a:t>
            </a:r>
          </a:p>
        </p:txBody>
      </p:sp>
      <p:sp>
        <p:nvSpPr>
          <p:cNvPr id="4" name="Content Placeholder 3"/>
          <p:cNvSpPr>
            <a:spLocks noGrp="1"/>
          </p:cNvSpPr>
          <p:nvPr>
            <p:ph sz="quarter" idx="1"/>
          </p:nvPr>
        </p:nvSpPr>
        <p:spPr>
          <a:xfrm>
            <a:off x="609600" y="1589088"/>
            <a:ext cx="4267200" cy="4887912"/>
          </a:xfrm>
        </p:spPr>
        <p:txBody>
          <a:bodyPr>
            <a:normAutofit fontScale="92500" lnSpcReduction="10000"/>
          </a:bodyPr>
          <a:lstStyle/>
          <a:p>
            <a:pPr marL="320040" indent="-320040" fontAlgn="auto">
              <a:spcAft>
                <a:spcPts val="0"/>
              </a:spcAft>
              <a:buFont typeface="Wingdings"/>
              <a:buChar char=""/>
              <a:defRPr/>
            </a:pPr>
            <a:r>
              <a:rPr lang="en-US" sz="3200" b="1" dirty="0" smtClean="0"/>
              <a:t>Announced by Abraham Lincoln</a:t>
            </a:r>
          </a:p>
          <a:p>
            <a:pPr marL="320040" indent="-320040" fontAlgn="auto">
              <a:spcAft>
                <a:spcPts val="0"/>
              </a:spcAft>
              <a:buFont typeface="Wingdings"/>
              <a:buChar char=""/>
              <a:defRPr/>
            </a:pPr>
            <a:r>
              <a:rPr lang="en-US" sz="3200" b="1" dirty="0" smtClean="0"/>
              <a:t>January 1, 1863</a:t>
            </a:r>
          </a:p>
          <a:p>
            <a:pPr marL="320040" indent="-320040" fontAlgn="auto">
              <a:spcAft>
                <a:spcPts val="0"/>
              </a:spcAft>
              <a:buFont typeface="Wingdings"/>
              <a:buChar char=""/>
              <a:defRPr/>
            </a:pPr>
            <a:r>
              <a:rPr lang="en-US" sz="3200" b="1" dirty="0" smtClean="0"/>
              <a:t>Freed (emancipated) slaves in the Confederate States.</a:t>
            </a:r>
          </a:p>
          <a:p>
            <a:pPr marL="320040" indent="-320040" fontAlgn="auto">
              <a:spcAft>
                <a:spcPts val="0"/>
              </a:spcAft>
              <a:buFont typeface="Wingdings"/>
              <a:buChar char=""/>
              <a:defRPr/>
            </a:pPr>
            <a:r>
              <a:rPr lang="en-US" altLang="ja-JP" sz="3200" b="1" dirty="0" smtClean="0">
                <a:ea typeface="ＭＳ Ｐゴシック" charset="-128"/>
              </a:rPr>
              <a:t>Northern states could now feel that they were fighting not only to save the Union, but also to end slavery. </a:t>
            </a:r>
            <a:endParaRPr lang="en-US" sz="3200" b="1" dirty="0" smtClean="0"/>
          </a:p>
          <a:p>
            <a:pPr marL="320040" indent="-320040" fontAlgn="auto">
              <a:spcAft>
                <a:spcPts val="0"/>
              </a:spcAft>
              <a:buFont typeface="Wingdings"/>
              <a:buChar char=""/>
              <a:defRPr/>
            </a:pPr>
            <a:endParaRPr lang="en-US" dirty="0"/>
          </a:p>
        </p:txBody>
      </p:sp>
      <p:pic>
        <p:nvPicPr>
          <p:cNvPr id="143363" name="Picture 7" descr="abraham-lincoln-625"/>
          <p:cNvPicPr>
            <a:picLocks noGrp="1" noChangeAspect="1" noChangeArrowheads="1"/>
          </p:cNvPicPr>
          <p:nvPr>
            <p:ph sz="quarter" idx="2"/>
          </p:nvPr>
        </p:nvPicPr>
        <p:blipFill>
          <a:blip r:embed="rId3"/>
          <a:srcRect/>
          <a:stretch>
            <a:fillRect/>
          </a:stretch>
        </p:blipFill>
        <p:spPr>
          <a:xfrm>
            <a:off x="5105400" y="1676400"/>
            <a:ext cx="3482975" cy="4648200"/>
          </a:xfr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6"/>
          <p:cNvSpPr>
            <a:spLocks noGrp="1"/>
          </p:cNvSpPr>
          <p:nvPr>
            <p:ph type="title"/>
          </p:nvPr>
        </p:nvSpPr>
        <p:spPr/>
        <p:txBody>
          <a:bodyPr/>
          <a:lstStyle/>
          <a:p>
            <a:r>
              <a:rPr lang="en-US" sz="6000" u="sng" smtClean="0"/>
              <a:t>Civil War continued</a:t>
            </a:r>
          </a:p>
        </p:txBody>
      </p:sp>
      <p:sp>
        <p:nvSpPr>
          <p:cNvPr id="8" name="Content Placeholder 7"/>
          <p:cNvSpPr>
            <a:spLocks noGrp="1"/>
          </p:cNvSpPr>
          <p:nvPr>
            <p:ph sz="quarter" idx="2"/>
          </p:nvPr>
        </p:nvSpPr>
        <p:spPr>
          <a:xfrm>
            <a:off x="304800" y="2362200"/>
            <a:ext cx="4191000" cy="4114800"/>
          </a:xfrm>
        </p:spPr>
        <p:txBody>
          <a:bodyPr>
            <a:normAutofit fontScale="85000" lnSpcReduction="20000"/>
          </a:bodyPr>
          <a:lstStyle/>
          <a:p>
            <a:pPr marL="320040" indent="-320040" fontAlgn="auto">
              <a:lnSpc>
                <a:spcPct val="80000"/>
              </a:lnSpc>
              <a:spcAft>
                <a:spcPts val="0"/>
              </a:spcAft>
              <a:buFont typeface="Wingdings"/>
              <a:buChar char=""/>
              <a:defRPr/>
            </a:pPr>
            <a:r>
              <a:rPr lang="en-US" sz="3200" dirty="0" smtClean="0"/>
              <a:t>Both armies run into each other accidentally.</a:t>
            </a:r>
          </a:p>
          <a:p>
            <a:pPr marL="320040" indent="-320040" fontAlgn="auto">
              <a:lnSpc>
                <a:spcPct val="80000"/>
              </a:lnSpc>
              <a:spcAft>
                <a:spcPts val="0"/>
              </a:spcAft>
              <a:buFont typeface="Wingdings"/>
              <a:buChar char=""/>
              <a:defRPr/>
            </a:pPr>
            <a:r>
              <a:rPr lang="en-US" sz="3200" dirty="0" smtClean="0"/>
              <a:t>Fighting ensues for three days.</a:t>
            </a:r>
          </a:p>
          <a:p>
            <a:pPr marL="320040" indent="-320040" fontAlgn="auto">
              <a:lnSpc>
                <a:spcPct val="80000"/>
              </a:lnSpc>
              <a:spcAft>
                <a:spcPts val="0"/>
              </a:spcAft>
              <a:buFont typeface="Wingdings"/>
              <a:buChar char=""/>
              <a:defRPr/>
            </a:pPr>
            <a:r>
              <a:rPr lang="en-US" sz="3200" dirty="0" smtClean="0"/>
              <a:t>Over 50,000 total casualties suffered.</a:t>
            </a:r>
          </a:p>
          <a:p>
            <a:pPr marL="320040" indent="-320040" fontAlgn="auto">
              <a:lnSpc>
                <a:spcPct val="80000"/>
              </a:lnSpc>
              <a:spcAft>
                <a:spcPts val="0"/>
              </a:spcAft>
              <a:buFont typeface="Wingdings"/>
              <a:buChar char=""/>
              <a:defRPr/>
            </a:pPr>
            <a:r>
              <a:rPr lang="en-US" sz="3200" dirty="0" smtClean="0"/>
              <a:t>Lee forced to retreat.</a:t>
            </a:r>
          </a:p>
          <a:p>
            <a:pPr marL="320040" indent="-320040" fontAlgn="auto">
              <a:lnSpc>
                <a:spcPct val="80000"/>
              </a:lnSpc>
              <a:spcAft>
                <a:spcPts val="0"/>
              </a:spcAft>
              <a:buFont typeface="Wingdings"/>
              <a:buChar char=""/>
              <a:defRPr/>
            </a:pPr>
            <a:r>
              <a:rPr lang="en-US" sz="3200" dirty="0" smtClean="0"/>
              <a:t>A major Union victory (considered the turning point of the war for the North).</a:t>
            </a:r>
          </a:p>
          <a:p>
            <a:pPr marL="320040" indent="-320040" fontAlgn="auto">
              <a:lnSpc>
                <a:spcPct val="80000"/>
              </a:lnSpc>
              <a:spcAft>
                <a:spcPts val="0"/>
              </a:spcAft>
              <a:buFont typeface="Wingdings"/>
              <a:buChar char=""/>
              <a:defRPr/>
            </a:pPr>
            <a:r>
              <a:rPr lang="en-US" sz="3200" dirty="0" smtClean="0"/>
              <a:t>Picket’s charge on July 3, 1863 helped secure a Union victory.</a:t>
            </a:r>
          </a:p>
          <a:p>
            <a:pPr marL="320040" indent="-320040" fontAlgn="auto">
              <a:spcAft>
                <a:spcPts val="0"/>
              </a:spcAft>
              <a:buFont typeface="Wingdings"/>
              <a:buChar char=""/>
              <a:defRPr/>
            </a:pPr>
            <a:endParaRPr lang="en-US" dirty="0"/>
          </a:p>
        </p:txBody>
      </p:sp>
      <p:sp>
        <p:nvSpPr>
          <p:cNvPr id="145411" name="Text Placeholder 9"/>
          <p:cNvSpPr>
            <a:spLocks noGrp="1"/>
          </p:cNvSpPr>
          <p:nvPr>
            <p:ph type="body" sz="quarter" idx="1"/>
          </p:nvPr>
        </p:nvSpPr>
        <p:spPr>
          <a:xfrm>
            <a:off x="609600" y="1600200"/>
            <a:ext cx="3886200" cy="639763"/>
          </a:xfrm>
        </p:spPr>
        <p:txBody>
          <a:bodyPr/>
          <a:lstStyle/>
          <a:p>
            <a:r>
              <a:rPr lang="en-US" sz="3200" u="sng" smtClean="0"/>
              <a:t>Gettysburg</a:t>
            </a:r>
          </a:p>
        </p:txBody>
      </p:sp>
      <p:sp>
        <p:nvSpPr>
          <p:cNvPr id="11" name="Text Placeholder 10"/>
          <p:cNvSpPr>
            <a:spLocks noGrp="1"/>
          </p:cNvSpPr>
          <p:nvPr>
            <p:ph type="body" sz="quarter" idx="3"/>
          </p:nvPr>
        </p:nvSpPr>
        <p:spPr>
          <a:xfrm>
            <a:off x="4876800" y="1600200"/>
            <a:ext cx="3886200" cy="639763"/>
          </a:xfrm>
        </p:spPr>
        <p:txBody>
          <a:bodyPr>
            <a:normAutofit/>
          </a:bodyPr>
          <a:lstStyle/>
          <a:p>
            <a:pPr fontAlgn="auto">
              <a:spcAft>
                <a:spcPts val="0"/>
              </a:spcAft>
              <a:defRPr/>
            </a:pPr>
            <a:r>
              <a:rPr lang="en-US" sz="3200" u="sng" dirty="0" smtClean="0"/>
              <a:t>Chickamauga</a:t>
            </a:r>
            <a:endParaRPr lang="en-US" sz="3200" u="sng" dirty="0"/>
          </a:p>
        </p:txBody>
      </p:sp>
      <p:sp>
        <p:nvSpPr>
          <p:cNvPr id="14" name="Content Placeholder 13"/>
          <p:cNvSpPr>
            <a:spLocks noGrp="1"/>
          </p:cNvSpPr>
          <p:nvPr>
            <p:ph sz="quarter" idx="4"/>
          </p:nvPr>
        </p:nvSpPr>
        <p:spPr>
          <a:xfrm>
            <a:off x="4800600" y="2286000"/>
            <a:ext cx="3962400" cy="4343400"/>
          </a:xfrm>
        </p:spPr>
        <p:txBody>
          <a:bodyPr>
            <a:normAutofit fontScale="77500" lnSpcReduction="20000"/>
          </a:bodyPr>
          <a:lstStyle/>
          <a:p>
            <a:pPr marL="320040" indent="-320040" fontAlgn="auto">
              <a:spcAft>
                <a:spcPts val="0"/>
              </a:spcAft>
              <a:buFont typeface="Wingdings"/>
              <a:buChar char=""/>
              <a:defRPr/>
            </a:pPr>
            <a:r>
              <a:rPr lang="en-US" sz="3600" dirty="0" smtClean="0"/>
              <a:t>Fought September 18-20, 1863.</a:t>
            </a:r>
          </a:p>
          <a:p>
            <a:pPr marL="320040" indent="-320040" fontAlgn="auto">
              <a:spcAft>
                <a:spcPts val="0"/>
              </a:spcAft>
              <a:buFont typeface="Wingdings"/>
              <a:buChar char=""/>
              <a:defRPr/>
            </a:pPr>
            <a:r>
              <a:rPr lang="en-US" sz="3600" dirty="0" smtClean="0"/>
              <a:t>Three days of fighting.</a:t>
            </a:r>
          </a:p>
          <a:p>
            <a:pPr marL="320040" indent="-320040" fontAlgn="auto">
              <a:spcAft>
                <a:spcPts val="0"/>
              </a:spcAft>
              <a:buFont typeface="Wingdings"/>
              <a:buChar char=""/>
              <a:defRPr/>
            </a:pPr>
            <a:r>
              <a:rPr lang="en-US" sz="3600" dirty="0" smtClean="0"/>
              <a:t>Bloodiest battle fought in Georgia.</a:t>
            </a:r>
          </a:p>
          <a:p>
            <a:pPr marL="320040" indent="-320040" fontAlgn="auto">
              <a:spcAft>
                <a:spcPts val="0"/>
              </a:spcAft>
              <a:buFont typeface="Wingdings"/>
              <a:buChar char=""/>
              <a:defRPr/>
            </a:pPr>
            <a:r>
              <a:rPr lang="en-US" sz="3600" dirty="0" smtClean="0"/>
              <a:t>Control of the railroad near Chattanooga, Tennessee at stake.</a:t>
            </a:r>
          </a:p>
          <a:p>
            <a:pPr marL="320040" indent="-320040" fontAlgn="auto">
              <a:spcAft>
                <a:spcPts val="0"/>
              </a:spcAft>
              <a:buFont typeface="Wingdings"/>
              <a:buChar char=""/>
              <a:defRPr/>
            </a:pPr>
            <a:r>
              <a:rPr lang="en-US" sz="3600" dirty="0" smtClean="0"/>
              <a:t>A Confederate victory.</a:t>
            </a:r>
          </a:p>
          <a:p>
            <a:pPr marL="320040" indent="-320040" fontAlgn="auto">
              <a:spcAft>
                <a:spcPts val="0"/>
              </a:spcAft>
              <a:buFont typeface="Wingdings"/>
              <a:buChar char=""/>
              <a:defRPr/>
            </a:pPr>
            <a:r>
              <a:rPr lang="en-US" sz="3600" dirty="0" smtClean="0"/>
              <a:t>Over 34,000 total casualties.</a:t>
            </a:r>
          </a:p>
          <a:p>
            <a:pPr marL="320040" indent="-320040" fontAlgn="auto">
              <a:spcAft>
                <a:spcPts val="0"/>
              </a:spcAft>
              <a:buFont typeface="Wingdings"/>
              <a:buChar char=""/>
              <a:defRPr/>
            </a:pP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6"/>
          <p:cNvSpPr>
            <a:spLocks noGrp="1"/>
          </p:cNvSpPr>
          <p:nvPr>
            <p:ph type="title"/>
          </p:nvPr>
        </p:nvSpPr>
        <p:spPr>
          <a:xfrm>
            <a:off x="612775" y="228600"/>
            <a:ext cx="8153400" cy="990600"/>
          </a:xfrm>
        </p:spPr>
        <p:txBody>
          <a:bodyPr/>
          <a:lstStyle/>
          <a:p>
            <a:r>
              <a:rPr lang="en-US" u="sng" smtClean="0"/>
              <a:t>Union Blockade of Georgia’s coast</a:t>
            </a:r>
          </a:p>
        </p:txBody>
      </p:sp>
      <p:sp>
        <p:nvSpPr>
          <p:cNvPr id="147458" name="Content Placeholder 7"/>
          <p:cNvSpPr>
            <a:spLocks noGrp="1"/>
          </p:cNvSpPr>
          <p:nvPr>
            <p:ph sz="quarter" idx="1"/>
          </p:nvPr>
        </p:nvSpPr>
        <p:spPr>
          <a:xfrm>
            <a:off x="228600" y="1600200"/>
            <a:ext cx="8537575" cy="5257800"/>
          </a:xfrm>
        </p:spPr>
        <p:txBody>
          <a:bodyPr/>
          <a:lstStyle/>
          <a:p>
            <a:pPr>
              <a:lnSpc>
                <a:spcPct val="80000"/>
              </a:lnSpc>
            </a:pPr>
            <a:r>
              <a:rPr lang="en-US" altLang="ja-JP" sz="2400" b="1" smtClean="0">
                <a:ea typeface="ＭＳ Ｐゴシック" pitchFamily="34" charset="-128"/>
              </a:rPr>
              <a:t>Many of Georgia’s ports were blocked throughout the war. </a:t>
            </a:r>
          </a:p>
          <a:p>
            <a:pPr lvl="1">
              <a:lnSpc>
                <a:spcPct val="80000"/>
              </a:lnSpc>
            </a:pPr>
            <a:r>
              <a:rPr lang="en-US" altLang="ja-JP" sz="2000" b="1" smtClean="0">
                <a:ea typeface="ＭＳ Ｐゴシック" pitchFamily="34" charset="-128"/>
              </a:rPr>
              <a:t>Darien </a:t>
            </a:r>
          </a:p>
          <a:p>
            <a:pPr lvl="1">
              <a:lnSpc>
                <a:spcPct val="80000"/>
              </a:lnSpc>
            </a:pPr>
            <a:r>
              <a:rPr lang="en-US" altLang="ja-JP" sz="2000" b="1" smtClean="0">
                <a:ea typeface="ＭＳ Ｐゴシック" pitchFamily="34" charset="-128"/>
              </a:rPr>
              <a:t>Brunswick</a:t>
            </a:r>
          </a:p>
          <a:p>
            <a:pPr>
              <a:lnSpc>
                <a:spcPct val="80000"/>
              </a:lnSpc>
            </a:pPr>
            <a:r>
              <a:rPr lang="en-US" altLang="ja-JP" sz="2400" b="1" smtClean="0">
                <a:ea typeface="ＭＳ Ｐゴシック" pitchFamily="34" charset="-128"/>
              </a:rPr>
              <a:t>Savannah was Georgia’s biggest port.</a:t>
            </a:r>
          </a:p>
          <a:p>
            <a:pPr>
              <a:lnSpc>
                <a:spcPct val="80000"/>
              </a:lnSpc>
            </a:pPr>
            <a:r>
              <a:rPr lang="en-US" altLang="ja-JP" sz="2400" b="1" smtClean="0">
                <a:ea typeface="ＭＳ Ｐゴシック" pitchFamily="34" charset="-128"/>
              </a:rPr>
              <a:t>Strong Confederate forts protected some cities from falling under the blockade. </a:t>
            </a:r>
          </a:p>
          <a:p>
            <a:pPr>
              <a:lnSpc>
                <a:spcPct val="80000"/>
              </a:lnSpc>
            </a:pPr>
            <a:r>
              <a:rPr lang="en-US" altLang="ja-JP" sz="2400" b="1" smtClean="0">
                <a:ea typeface="ＭＳ Ｐゴシック" pitchFamily="34" charset="-128"/>
              </a:rPr>
              <a:t>In April of 1862, Union artillery bombarded the Fort Pulaski and caused the Confederate forces to surrender. </a:t>
            </a:r>
          </a:p>
          <a:p>
            <a:pPr>
              <a:lnSpc>
                <a:spcPct val="80000"/>
              </a:lnSpc>
            </a:pPr>
            <a:r>
              <a:rPr lang="en-US" altLang="ja-JP" sz="2400" b="1" smtClean="0">
                <a:ea typeface="ＭＳ Ｐゴシック" pitchFamily="34" charset="-128"/>
              </a:rPr>
              <a:t>As a result, the Union troops used the fort to block ships from entering Savannah. Savannah fell under the blockade. </a:t>
            </a:r>
          </a:p>
          <a:p>
            <a:pPr>
              <a:lnSpc>
                <a:spcPct val="80000"/>
              </a:lnSpc>
            </a:pPr>
            <a:r>
              <a:rPr lang="en-US" altLang="ja-JP" sz="2400" b="1" smtClean="0">
                <a:solidFill>
                  <a:srgbClr val="FF3300"/>
                </a:solidFill>
                <a:ea typeface="ＭＳ Ｐゴシック" pitchFamily="34" charset="-128"/>
              </a:rPr>
              <a:t>The blockade made it difficult for farmers and merchants to sell their wares. It also made it hard for the Confederate army to receive new supplies from their allies in other countries. </a:t>
            </a:r>
            <a:endParaRPr lang="en-US" sz="2400" b="1" smtClean="0">
              <a:solidFill>
                <a:srgbClr val="FF3300"/>
              </a:solidFill>
            </a:endParaRPr>
          </a:p>
          <a:p>
            <a:endParaRPr lang="en-US"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Title 1"/>
          <p:cNvSpPr>
            <a:spLocks noGrp="1"/>
          </p:cNvSpPr>
          <p:nvPr>
            <p:ph type="title"/>
          </p:nvPr>
        </p:nvSpPr>
        <p:spPr>
          <a:xfrm>
            <a:off x="612775" y="228600"/>
            <a:ext cx="8153400" cy="990600"/>
          </a:xfrm>
        </p:spPr>
        <p:txBody>
          <a:bodyPr/>
          <a:lstStyle/>
          <a:p>
            <a:r>
              <a:rPr lang="en-US" sz="5400" u="sng" smtClean="0"/>
              <a:t>Andersonville Prison</a:t>
            </a:r>
          </a:p>
        </p:txBody>
      </p:sp>
      <p:sp>
        <p:nvSpPr>
          <p:cNvPr id="149506" name="Content Placeholder 2"/>
          <p:cNvSpPr>
            <a:spLocks noGrp="1"/>
          </p:cNvSpPr>
          <p:nvPr>
            <p:ph sz="quarter" idx="1"/>
          </p:nvPr>
        </p:nvSpPr>
        <p:spPr>
          <a:xfrm>
            <a:off x="304800" y="1600200"/>
            <a:ext cx="8461375" cy="4876800"/>
          </a:xfrm>
        </p:spPr>
        <p:txBody>
          <a:bodyPr/>
          <a:lstStyle/>
          <a:p>
            <a:pPr>
              <a:lnSpc>
                <a:spcPct val="90000"/>
              </a:lnSpc>
            </a:pPr>
            <a:r>
              <a:rPr lang="en-US" altLang="ja-JP" sz="3200" b="1" smtClean="0">
                <a:ea typeface="ＭＳ Ｐゴシック" pitchFamily="34" charset="-128"/>
              </a:rPr>
              <a:t>Andersonville Prison opened in February 1864. </a:t>
            </a:r>
          </a:p>
          <a:p>
            <a:pPr>
              <a:lnSpc>
                <a:spcPct val="90000"/>
              </a:lnSpc>
            </a:pPr>
            <a:r>
              <a:rPr lang="en-US" altLang="ja-JP" sz="3200" b="1" smtClean="0">
                <a:ea typeface="ＭＳ Ｐゴシック" pitchFamily="34" charset="-128"/>
              </a:rPr>
              <a:t>Andersonville Prison was located in Georgia.</a:t>
            </a:r>
          </a:p>
          <a:p>
            <a:pPr>
              <a:lnSpc>
                <a:spcPct val="90000"/>
              </a:lnSpc>
            </a:pPr>
            <a:r>
              <a:rPr lang="en-US" altLang="ja-JP" sz="3200" b="1" smtClean="0">
                <a:ea typeface="ＭＳ Ｐゴシック" pitchFamily="34" charset="-128"/>
              </a:rPr>
              <a:t>During the Civil War, tens of thousands of Union soldiers were imprisoned there. Conditions were very bad. Unhealthy sanitation conditions, malnutrition, and overcrowding led to mass amounts of casualties. </a:t>
            </a:r>
          </a:p>
          <a:p>
            <a:pPr>
              <a:lnSpc>
                <a:spcPct val="90000"/>
              </a:lnSpc>
            </a:pPr>
            <a:r>
              <a:rPr lang="en-US" altLang="ja-JP" sz="3200" b="1" smtClean="0">
                <a:ea typeface="ＭＳ Ｐゴシック" pitchFamily="34" charset="-128"/>
              </a:rPr>
              <a:t>Out of 45,000 men that were imprisoned at Andersonville, almost 13,000 died. </a:t>
            </a:r>
          </a:p>
          <a:p>
            <a:endParaRPr lang="en-US" smtClean="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3" name="Picture 14" descr="Union_solder-on-releasefromanderson"/>
          <p:cNvPicPr>
            <a:picLocks noChangeAspect="1" noChangeArrowheads="1"/>
          </p:cNvPicPr>
          <p:nvPr/>
        </p:nvPicPr>
        <p:blipFill>
          <a:blip r:embed="rId3"/>
          <a:srcRect/>
          <a:stretch>
            <a:fillRect/>
          </a:stretch>
        </p:blipFill>
        <p:spPr bwMode="auto">
          <a:xfrm>
            <a:off x="5029200" y="1371600"/>
            <a:ext cx="3276600" cy="5181600"/>
          </a:xfrm>
          <a:prstGeom prst="rect">
            <a:avLst/>
          </a:prstGeom>
          <a:noFill/>
          <a:ln w="9525">
            <a:noFill/>
            <a:miter lim="800000"/>
            <a:headEnd/>
            <a:tailEnd/>
          </a:ln>
        </p:spPr>
      </p:pic>
      <p:pic>
        <p:nvPicPr>
          <p:cNvPr id="151554" name="Picture 10" descr="456-andersonville2"/>
          <p:cNvPicPr>
            <a:picLocks noChangeAspect="1" noChangeArrowheads="1"/>
          </p:cNvPicPr>
          <p:nvPr/>
        </p:nvPicPr>
        <p:blipFill>
          <a:blip r:embed="rId4"/>
          <a:srcRect/>
          <a:stretch>
            <a:fillRect/>
          </a:stretch>
        </p:blipFill>
        <p:spPr bwMode="auto">
          <a:xfrm>
            <a:off x="533400" y="990600"/>
            <a:ext cx="3886200" cy="2582863"/>
          </a:xfrm>
          <a:prstGeom prst="rect">
            <a:avLst/>
          </a:prstGeom>
          <a:noFill/>
          <a:ln w="9525">
            <a:noFill/>
            <a:miter lim="800000"/>
            <a:headEnd/>
            <a:tailEnd/>
          </a:ln>
        </p:spPr>
      </p:pic>
      <p:pic>
        <p:nvPicPr>
          <p:cNvPr id="151555" name="Picture 12" descr="WER1676"/>
          <p:cNvPicPr>
            <a:picLocks noChangeAspect="1" noChangeArrowheads="1"/>
          </p:cNvPicPr>
          <p:nvPr/>
        </p:nvPicPr>
        <p:blipFill>
          <a:blip r:embed="rId5"/>
          <a:srcRect/>
          <a:stretch>
            <a:fillRect/>
          </a:stretch>
        </p:blipFill>
        <p:spPr bwMode="auto">
          <a:xfrm>
            <a:off x="533400" y="3810000"/>
            <a:ext cx="3886200" cy="2371725"/>
          </a:xfrm>
          <a:prstGeom prst="rect">
            <a:avLst/>
          </a:prstGeom>
          <a:noFill/>
          <a:ln w="9525">
            <a:noFill/>
            <a:miter lim="800000"/>
            <a:headEnd/>
            <a:tailEnd/>
          </a:ln>
        </p:spPr>
      </p:pic>
      <p:sp>
        <p:nvSpPr>
          <p:cNvPr id="7" name="Oval Callout 6"/>
          <p:cNvSpPr/>
          <p:nvPr/>
        </p:nvSpPr>
        <p:spPr>
          <a:xfrm>
            <a:off x="6019800" y="228600"/>
            <a:ext cx="2743200" cy="1143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400" dirty="0"/>
              <a:t>I actually survived Andersonville.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a:xfrm>
            <a:off x="612775" y="228600"/>
            <a:ext cx="8153400" cy="990600"/>
          </a:xfrm>
        </p:spPr>
        <p:txBody>
          <a:bodyPr/>
          <a:lstStyle/>
          <a:p>
            <a:r>
              <a:rPr lang="en-US" sz="6000" u="sng" smtClean="0"/>
              <a:t>Sherman</a:t>
            </a:r>
          </a:p>
        </p:txBody>
      </p:sp>
      <p:sp>
        <p:nvSpPr>
          <p:cNvPr id="153602" name="Content Placeholder 2"/>
          <p:cNvSpPr>
            <a:spLocks noGrp="1"/>
          </p:cNvSpPr>
          <p:nvPr>
            <p:ph sz="quarter" idx="1"/>
          </p:nvPr>
        </p:nvSpPr>
        <p:spPr>
          <a:xfrm>
            <a:off x="612775" y="1600200"/>
            <a:ext cx="8153400" cy="4800600"/>
          </a:xfrm>
        </p:spPr>
        <p:txBody>
          <a:bodyPr/>
          <a:lstStyle/>
          <a:p>
            <a:pPr lvl="1"/>
            <a:r>
              <a:rPr lang="en-US" sz="3600" b="1" smtClean="0"/>
              <a:t>Considered the father of total war.</a:t>
            </a:r>
          </a:p>
          <a:p>
            <a:pPr lvl="1"/>
            <a:r>
              <a:rPr lang="en-US" sz="3600" b="1" smtClean="0"/>
              <a:t>By 1864, was 2</a:t>
            </a:r>
            <a:r>
              <a:rPr lang="en-US" sz="3600" b="1" baseline="30000" smtClean="0"/>
              <a:t>nd</a:t>
            </a:r>
            <a:r>
              <a:rPr lang="en-US" sz="3600" b="1" smtClean="0"/>
              <a:t> in command of the Union Army (under Ulysses S. Grant).</a:t>
            </a:r>
          </a:p>
          <a:p>
            <a:pPr lvl="1"/>
            <a:r>
              <a:rPr lang="en-US" sz="3600" b="1" smtClean="0"/>
              <a:t>Planned to invade Atlanta, which was the main supply line for the Confederacy.</a:t>
            </a:r>
          </a:p>
          <a:p>
            <a:pPr lvl="1"/>
            <a:r>
              <a:rPr lang="en-US" sz="3600" b="1" smtClean="0"/>
              <a:t>On November 2, 1864, receives permission to march to Savannah.</a:t>
            </a:r>
          </a:p>
          <a:p>
            <a:endParaRPr lang="en-US" smtClean="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1"/>
          <p:cNvSpPr>
            <a:spLocks noGrp="1"/>
          </p:cNvSpPr>
          <p:nvPr>
            <p:ph type="title"/>
          </p:nvPr>
        </p:nvSpPr>
        <p:spPr>
          <a:xfrm>
            <a:off x="612775" y="228600"/>
            <a:ext cx="8153400" cy="990600"/>
          </a:xfrm>
        </p:spPr>
        <p:txBody>
          <a:bodyPr/>
          <a:lstStyle/>
          <a:p>
            <a:r>
              <a:rPr lang="en-US" sz="6000" u="sng" smtClean="0"/>
              <a:t>Sherman continued…</a:t>
            </a:r>
          </a:p>
        </p:txBody>
      </p:sp>
      <p:sp>
        <p:nvSpPr>
          <p:cNvPr id="3" name="Content Placeholder 2"/>
          <p:cNvSpPr>
            <a:spLocks noGrp="1"/>
          </p:cNvSpPr>
          <p:nvPr>
            <p:ph sz="quarter" idx="1"/>
          </p:nvPr>
        </p:nvSpPr>
        <p:spPr>
          <a:xfrm>
            <a:off x="0" y="1447800"/>
            <a:ext cx="8766175" cy="5181600"/>
          </a:xfrm>
        </p:spPr>
        <p:txBody>
          <a:bodyPr>
            <a:normAutofit fontScale="92500"/>
          </a:bodyPr>
          <a:lstStyle/>
          <a:p>
            <a:pPr marL="320040" indent="-320040" fontAlgn="auto">
              <a:lnSpc>
                <a:spcPct val="90000"/>
              </a:lnSpc>
              <a:spcAft>
                <a:spcPts val="0"/>
              </a:spcAft>
              <a:buFont typeface="Wingdings"/>
              <a:buChar char=""/>
              <a:defRPr/>
            </a:pPr>
            <a:r>
              <a:rPr lang="en-US" sz="2800" b="1" dirty="0" smtClean="0">
                <a:solidFill>
                  <a:srgbClr val="FF0000"/>
                </a:solidFill>
              </a:rPr>
              <a:t>The Battle of Atlanta</a:t>
            </a:r>
            <a:r>
              <a:rPr lang="en-US" sz="2800" b="1" dirty="0" smtClean="0"/>
              <a:t>:</a:t>
            </a:r>
          </a:p>
          <a:p>
            <a:pPr marL="640080" lvl="1" indent="-274320" fontAlgn="auto">
              <a:lnSpc>
                <a:spcPct val="90000"/>
              </a:lnSpc>
              <a:spcAft>
                <a:spcPts val="0"/>
              </a:spcAft>
              <a:buFont typeface="Wingdings 2"/>
              <a:buChar char=""/>
              <a:defRPr/>
            </a:pPr>
            <a:r>
              <a:rPr lang="en-US" sz="2400" b="1" dirty="0" smtClean="0"/>
              <a:t>August 31, 1864, Sherman’s army destroy railroad lines in Jonesboro.  Fighting occurs with Southern troops under the command of General Hood.  Hood’s confederate army suffer 1,700 killed during the fight.</a:t>
            </a:r>
          </a:p>
          <a:p>
            <a:pPr marL="640080" lvl="1" indent="-274320" fontAlgn="auto">
              <a:lnSpc>
                <a:spcPct val="90000"/>
              </a:lnSpc>
              <a:spcAft>
                <a:spcPts val="0"/>
              </a:spcAft>
              <a:buFont typeface="Wingdings 2"/>
              <a:buChar char=""/>
              <a:defRPr/>
            </a:pPr>
            <a:r>
              <a:rPr lang="en-US" sz="2400" b="1" dirty="0" smtClean="0"/>
              <a:t>By November 15, 1864, 30% of the city of Atlanta is destroyed.</a:t>
            </a:r>
          </a:p>
          <a:p>
            <a:pPr marL="640080" lvl="1" indent="-274320" fontAlgn="auto">
              <a:lnSpc>
                <a:spcPct val="90000"/>
              </a:lnSpc>
              <a:spcAft>
                <a:spcPts val="0"/>
              </a:spcAft>
              <a:buFont typeface="Wingdings 2"/>
              <a:buChar char=""/>
              <a:defRPr/>
            </a:pPr>
            <a:r>
              <a:rPr lang="en-US" sz="2400" b="1" dirty="0" smtClean="0"/>
              <a:t>November 16, 1864, Sherman begins his march to the sea using total war.</a:t>
            </a:r>
          </a:p>
          <a:p>
            <a:pPr lvl="2" fontAlgn="auto">
              <a:lnSpc>
                <a:spcPct val="90000"/>
              </a:lnSpc>
              <a:spcAft>
                <a:spcPts val="0"/>
              </a:spcAft>
              <a:buFont typeface="Wingdings"/>
              <a:buChar char=""/>
              <a:defRPr/>
            </a:pPr>
            <a:r>
              <a:rPr lang="en-US" sz="2000" b="1" dirty="0" smtClean="0"/>
              <a:t>Total war – Sherman plans to live off of the land and steal, confiscate, or kill anything to make his campaign successful.</a:t>
            </a:r>
          </a:p>
          <a:p>
            <a:pPr marL="320040" indent="-320040" fontAlgn="auto">
              <a:spcAft>
                <a:spcPts val="0"/>
              </a:spcAft>
              <a:buFont typeface="Wingdings"/>
              <a:buChar char=""/>
              <a:defRPr/>
            </a:pPr>
            <a:r>
              <a:rPr lang="en-US" b="1" dirty="0" smtClean="0">
                <a:solidFill>
                  <a:srgbClr val="FF0000"/>
                </a:solidFill>
              </a:rPr>
              <a:t>March to the sea</a:t>
            </a:r>
            <a:r>
              <a:rPr lang="en-US" b="1" dirty="0" smtClean="0"/>
              <a:t>:</a:t>
            </a:r>
          </a:p>
          <a:p>
            <a:pPr marL="640080" lvl="1" indent="-274320" fontAlgn="auto">
              <a:spcAft>
                <a:spcPts val="0"/>
              </a:spcAft>
              <a:buFont typeface="Wingdings 2"/>
              <a:buChar char=""/>
              <a:defRPr/>
            </a:pPr>
            <a:r>
              <a:rPr lang="en-US" b="1" dirty="0" smtClean="0"/>
              <a:t>Sherman sets out for Savannah with over 60,000 men.</a:t>
            </a:r>
          </a:p>
          <a:p>
            <a:pPr marL="640080" lvl="1" indent="-274320" fontAlgn="auto">
              <a:spcAft>
                <a:spcPts val="0"/>
              </a:spcAft>
              <a:buFont typeface="Wingdings 2"/>
              <a:buChar char=""/>
              <a:defRPr/>
            </a:pPr>
            <a:r>
              <a:rPr lang="en-US" b="1" dirty="0" smtClean="0"/>
              <a:t>His march will break up into 4 lines and span about 40 miles wide.</a:t>
            </a:r>
          </a:p>
          <a:p>
            <a:pPr marL="320040" indent="-320040" fontAlgn="auto">
              <a:spcAft>
                <a:spcPts val="0"/>
              </a:spcAft>
              <a:buFont typeface="Wingdings"/>
              <a:buChar char=""/>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u="sng" smtClean="0"/>
              <a:t>Georgia’s Colonization continued…</a:t>
            </a:r>
          </a:p>
        </p:txBody>
      </p:sp>
      <p:sp>
        <p:nvSpPr>
          <p:cNvPr id="3" name="Content Placeholder 2"/>
          <p:cNvSpPr>
            <a:spLocks noGrp="1"/>
          </p:cNvSpPr>
          <p:nvPr>
            <p:ph sz="quarter" idx="1"/>
          </p:nvPr>
        </p:nvSpPr>
        <p:spPr>
          <a:xfrm>
            <a:off x="609600" y="1589088"/>
            <a:ext cx="3886200" cy="4572000"/>
          </a:xfrm>
        </p:spPr>
        <p:txBody>
          <a:bodyPr>
            <a:normAutofit fontScale="85000" lnSpcReduction="20000"/>
          </a:bodyPr>
          <a:lstStyle/>
          <a:p>
            <a:pPr marL="320040" indent="-320040" fontAlgn="auto">
              <a:spcAft>
                <a:spcPts val="0"/>
              </a:spcAft>
              <a:buFont typeface="Wingdings"/>
              <a:buChar char=""/>
              <a:defRPr/>
            </a:pPr>
            <a:r>
              <a:rPr lang="en-US" sz="3800" u="sng" dirty="0" smtClean="0"/>
              <a:t>Spanish threat: </a:t>
            </a:r>
          </a:p>
          <a:p>
            <a:pPr marL="320040" indent="-320040" fontAlgn="auto">
              <a:spcAft>
                <a:spcPts val="0"/>
              </a:spcAft>
              <a:buFont typeface="Wingdings"/>
              <a:buChar char=""/>
              <a:defRPr/>
            </a:pPr>
            <a:r>
              <a:rPr lang="en-US" b="1" dirty="0" smtClean="0"/>
              <a:t>Britain builds Fort Frederica to protect the colony.</a:t>
            </a:r>
          </a:p>
          <a:p>
            <a:pPr marL="320040" indent="-320040" fontAlgn="auto">
              <a:spcAft>
                <a:spcPts val="0"/>
              </a:spcAft>
              <a:buFont typeface="Wingdings"/>
              <a:buChar char=""/>
              <a:defRPr/>
            </a:pPr>
            <a:r>
              <a:rPr lang="en-US" b="1" dirty="0" smtClean="0"/>
              <a:t>British colonists are unsuccessful in attacking St. Augustine (The War of Jenkins’s Ear 1740).</a:t>
            </a:r>
          </a:p>
          <a:p>
            <a:pPr marL="320040" indent="-320040" fontAlgn="auto">
              <a:spcAft>
                <a:spcPts val="0"/>
              </a:spcAft>
              <a:buFont typeface="Wingdings"/>
              <a:buChar char=""/>
              <a:defRPr/>
            </a:pPr>
            <a:r>
              <a:rPr lang="en-US" b="1" dirty="0" smtClean="0"/>
              <a:t>The Spanish finally forced to retreat after the Battle of Bloody Marsh (1742).</a:t>
            </a:r>
          </a:p>
          <a:p>
            <a:pPr marL="320040" indent="-320040" fontAlgn="auto">
              <a:spcAft>
                <a:spcPts val="0"/>
              </a:spcAft>
              <a:buFont typeface="Wingdings"/>
              <a:buChar char=""/>
              <a:defRPr/>
            </a:pPr>
            <a:endParaRPr lang="en-US" dirty="0"/>
          </a:p>
        </p:txBody>
      </p:sp>
      <p:sp>
        <p:nvSpPr>
          <p:cNvPr id="4" name="Content Placeholder 3"/>
          <p:cNvSpPr>
            <a:spLocks noGrp="1"/>
          </p:cNvSpPr>
          <p:nvPr>
            <p:ph sz="quarter" idx="2"/>
          </p:nvPr>
        </p:nvSpPr>
        <p:spPr>
          <a:xfrm>
            <a:off x="4845050" y="1589088"/>
            <a:ext cx="3886200" cy="4572000"/>
          </a:xfrm>
        </p:spPr>
        <p:txBody>
          <a:bodyPr>
            <a:normAutofit fontScale="85000" lnSpcReduction="20000"/>
          </a:bodyPr>
          <a:lstStyle/>
          <a:p>
            <a:pPr marL="320040" indent="-320040" fontAlgn="auto">
              <a:spcAft>
                <a:spcPts val="0"/>
              </a:spcAft>
              <a:buFont typeface="Wingdings"/>
              <a:buChar char=""/>
              <a:defRPr/>
            </a:pPr>
            <a:r>
              <a:rPr lang="en-US" sz="3800" u="sng" dirty="0" smtClean="0"/>
              <a:t>Royal colony/governors:</a:t>
            </a:r>
          </a:p>
          <a:p>
            <a:pPr marL="320040" indent="-320040" fontAlgn="auto">
              <a:lnSpc>
                <a:spcPct val="90000"/>
              </a:lnSpc>
              <a:spcAft>
                <a:spcPts val="0"/>
              </a:spcAft>
              <a:buFont typeface="Wingdings"/>
              <a:buChar char=""/>
              <a:defRPr/>
            </a:pPr>
            <a:r>
              <a:rPr lang="en-US" b="1" dirty="0" smtClean="0"/>
              <a:t>The Trustee period was officially over in 1752.</a:t>
            </a:r>
          </a:p>
          <a:p>
            <a:pPr marL="320040" indent="-320040" fontAlgn="auto">
              <a:lnSpc>
                <a:spcPct val="90000"/>
              </a:lnSpc>
              <a:spcAft>
                <a:spcPts val="0"/>
              </a:spcAft>
              <a:buFont typeface="Wingdings"/>
              <a:buChar char=""/>
              <a:defRPr/>
            </a:pPr>
            <a:r>
              <a:rPr lang="en-US" b="1" dirty="0" smtClean="0"/>
              <a:t>However, GA did not get its first governor (John Reynolds) until 1754.</a:t>
            </a:r>
          </a:p>
          <a:p>
            <a:pPr marL="320040" indent="-320040" fontAlgn="auto">
              <a:lnSpc>
                <a:spcPct val="90000"/>
              </a:lnSpc>
              <a:spcAft>
                <a:spcPts val="0"/>
              </a:spcAft>
              <a:buFont typeface="Wingdings"/>
              <a:buChar char=""/>
              <a:defRPr/>
            </a:pPr>
            <a:r>
              <a:rPr lang="en-US" b="1" dirty="0" smtClean="0"/>
              <a:t>The Crown of England now oversaw the control of GA.</a:t>
            </a:r>
          </a:p>
          <a:p>
            <a:pPr marL="320040" indent="-320040" fontAlgn="auto">
              <a:lnSpc>
                <a:spcPct val="90000"/>
              </a:lnSpc>
              <a:spcAft>
                <a:spcPts val="0"/>
              </a:spcAft>
              <a:buFont typeface="Wingdings"/>
              <a:buChar char=""/>
              <a:defRPr/>
            </a:pPr>
            <a:r>
              <a:rPr lang="en-US" b="1" dirty="0" smtClean="0"/>
              <a:t>GA does very well as a royal colony (exports rice, indigo, deerskins, lumber, beef, and pork).</a:t>
            </a:r>
          </a:p>
          <a:p>
            <a:pPr marL="320040" indent="-320040" fontAlgn="auto">
              <a:spcAft>
                <a:spcPts val="0"/>
              </a:spcAft>
              <a:buFont typeface="Wingdings"/>
              <a:buChar char=""/>
              <a:defRPr/>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0" y="3352800"/>
            <a:ext cx="6477000" cy="1371600"/>
          </a:xfrm>
        </p:spPr>
        <p:txBody>
          <a:bodyPr>
            <a:normAutofit/>
          </a:bodyPr>
          <a:lstStyle/>
          <a:p>
            <a:pPr fontAlgn="auto">
              <a:spcAft>
                <a:spcPts val="0"/>
              </a:spcAft>
              <a:defRPr/>
            </a:pPr>
            <a:r>
              <a:rPr lang="en-US" dirty="0" smtClean="0"/>
              <a:t>Reconstruction</a:t>
            </a:r>
            <a:endParaRPr lang="en-US" dirty="0"/>
          </a:p>
        </p:txBody>
      </p:sp>
      <p:sp>
        <p:nvSpPr>
          <p:cNvPr id="157698" name="Subtitle 4"/>
          <p:cNvSpPr>
            <a:spLocks noGrp="1"/>
          </p:cNvSpPr>
          <p:nvPr>
            <p:ph type="subTitle" idx="1"/>
          </p:nvPr>
        </p:nvSpPr>
        <p:spPr>
          <a:xfrm>
            <a:off x="2362200" y="6049963"/>
            <a:ext cx="6705600" cy="685800"/>
          </a:xfrm>
        </p:spPr>
        <p:txBody>
          <a:bodyPr/>
          <a:lstStyle/>
          <a:p>
            <a:endParaRPr lang="en-US" smtClean="0"/>
          </a:p>
        </p:txBody>
      </p:sp>
      <p:sp>
        <p:nvSpPr>
          <p:cNvPr id="6" name="Cloud Callout 5"/>
          <p:cNvSpPr/>
          <p:nvPr/>
        </p:nvSpPr>
        <p:spPr>
          <a:xfrm>
            <a:off x="4038600" y="381000"/>
            <a:ext cx="4419600" cy="3200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You should know about:</a:t>
            </a:r>
          </a:p>
          <a:p>
            <a:pPr algn="ctr" fontAlgn="auto">
              <a:spcBef>
                <a:spcPts val="0"/>
              </a:spcBef>
              <a:spcAft>
                <a:spcPts val="0"/>
              </a:spcAft>
              <a:defRPr/>
            </a:pPr>
            <a:r>
              <a:rPr lang="en-US" dirty="0"/>
              <a:t>Freedmen’s Bureau, 13</a:t>
            </a:r>
            <a:r>
              <a:rPr lang="en-US" baseline="30000" dirty="0"/>
              <a:t>th</a:t>
            </a:r>
            <a:r>
              <a:rPr lang="en-US" dirty="0"/>
              <a:t>, 14</a:t>
            </a:r>
            <a:r>
              <a:rPr lang="en-US" baseline="30000" dirty="0"/>
              <a:t>th</a:t>
            </a:r>
            <a:r>
              <a:rPr lang="en-US" dirty="0"/>
              <a:t>, &amp; 15</a:t>
            </a:r>
            <a:r>
              <a:rPr lang="en-US" baseline="30000" dirty="0"/>
              <a:t>th</a:t>
            </a:r>
            <a:r>
              <a:rPr lang="en-US" dirty="0"/>
              <a:t> Amendments, KKK, Henry McNeal Turner, sharecropping, and more.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612775" y="228600"/>
            <a:ext cx="8153400" cy="990600"/>
          </a:xfrm>
        </p:spPr>
        <p:txBody>
          <a:bodyPr/>
          <a:lstStyle/>
          <a:p>
            <a:r>
              <a:rPr lang="en-US" sz="6000" u="sng" smtClean="0"/>
              <a:t>Freedmen’s Bureau</a:t>
            </a:r>
          </a:p>
        </p:txBody>
      </p:sp>
      <p:sp>
        <p:nvSpPr>
          <p:cNvPr id="3" name="Content Placeholder 2"/>
          <p:cNvSpPr>
            <a:spLocks noGrp="1"/>
          </p:cNvSpPr>
          <p:nvPr>
            <p:ph sz="quarter" idx="1"/>
          </p:nvPr>
        </p:nvSpPr>
        <p:spPr>
          <a:xfrm>
            <a:off x="228600" y="1600200"/>
            <a:ext cx="8537575" cy="5257800"/>
          </a:xfrm>
        </p:spPr>
        <p:txBody>
          <a:bodyPr>
            <a:normAutofit lnSpcReduction="10000"/>
          </a:bodyPr>
          <a:lstStyle/>
          <a:p>
            <a:pPr marL="320040" indent="-320040" fontAlgn="auto">
              <a:spcAft>
                <a:spcPts val="0"/>
              </a:spcAft>
              <a:buFont typeface="Wingdings"/>
              <a:buChar char=""/>
              <a:defRPr/>
            </a:pPr>
            <a:r>
              <a:rPr lang="en-US" altLang="ja-JP" sz="3600" b="1" dirty="0" smtClean="0">
                <a:ea typeface="ＭＳ Ｐゴシック" charset="-128"/>
              </a:rPr>
              <a:t>Lawmakers created the </a:t>
            </a:r>
            <a:r>
              <a:rPr lang="en-US" altLang="ja-JP" sz="3600" b="1" dirty="0" smtClean="0">
                <a:solidFill>
                  <a:srgbClr val="008000"/>
                </a:solidFill>
                <a:ea typeface="ＭＳ Ｐゴシック" charset="-128"/>
              </a:rPr>
              <a:t>Freedmen’s Bureau</a:t>
            </a:r>
            <a:r>
              <a:rPr lang="en-US" altLang="ja-JP" sz="3600" b="1" dirty="0" smtClean="0">
                <a:ea typeface="ＭＳ Ｐゴシック" charset="-128"/>
              </a:rPr>
              <a:t>. </a:t>
            </a:r>
          </a:p>
          <a:p>
            <a:pPr marL="640080" lvl="1" indent="-274320" fontAlgn="auto">
              <a:spcAft>
                <a:spcPts val="0"/>
              </a:spcAft>
              <a:buFont typeface="Wingdings 2"/>
              <a:buChar char=""/>
              <a:defRPr/>
            </a:pPr>
            <a:r>
              <a:rPr lang="en-US" altLang="ja-JP" sz="3600" b="1" dirty="0" smtClean="0">
                <a:ea typeface="ＭＳ Ｐゴシック" charset="-128"/>
              </a:rPr>
              <a:t>helped the people who were enslaved. </a:t>
            </a:r>
          </a:p>
          <a:p>
            <a:pPr marL="640080" lvl="1" indent="-274320" fontAlgn="auto">
              <a:spcAft>
                <a:spcPts val="0"/>
              </a:spcAft>
              <a:buFont typeface="Wingdings 2"/>
              <a:buChar char=""/>
              <a:defRPr/>
            </a:pPr>
            <a:r>
              <a:rPr lang="en-US" altLang="ja-JP" sz="3600" b="1" dirty="0" smtClean="0">
                <a:ea typeface="ＭＳ Ｐゴシック" charset="-128"/>
              </a:rPr>
              <a:t>provided food and clothing. </a:t>
            </a:r>
          </a:p>
          <a:p>
            <a:pPr marL="640080" lvl="1" indent="-274320" fontAlgn="auto">
              <a:spcAft>
                <a:spcPts val="0"/>
              </a:spcAft>
              <a:buFont typeface="Wingdings 2"/>
              <a:buChar char=""/>
              <a:defRPr/>
            </a:pPr>
            <a:r>
              <a:rPr lang="en-US" altLang="ja-JP" sz="3600" b="1" dirty="0" smtClean="0">
                <a:ea typeface="ＭＳ Ｐゴシック" charset="-128"/>
              </a:rPr>
              <a:t>built schools for African Americans. </a:t>
            </a:r>
          </a:p>
          <a:p>
            <a:pPr marL="640080" lvl="1" indent="-274320" fontAlgn="auto">
              <a:spcAft>
                <a:spcPts val="0"/>
              </a:spcAft>
              <a:buFont typeface="Wingdings 2"/>
              <a:buChar char=""/>
              <a:defRPr/>
            </a:pPr>
            <a:r>
              <a:rPr lang="en-US" altLang="ja-JP" sz="3600" b="1" dirty="0" smtClean="0">
                <a:ea typeface="ＭＳ Ｐゴシック" charset="-128"/>
              </a:rPr>
              <a:t>In Georgia, the bureau helped white landowners create contracts so that African Americans could be paid for their labor.</a:t>
            </a:r>
            <a:endParaRPr lang="en-US" sz="3600" b="1" dirty="0" smtClean="0"/>
          </a:p>
          <a:p>
            <a:pPr marL="320040" indent="-320040" fontAlgn="auto">
              <a:spcAft>
                <a:spcPts val="0"/>
              </a:spcAft>
              <a:buFont typeface="Wingdings"/>
              <a:buChar char=""/>
              <a:defRPr/>
            </a:pPr>
            <a:endParaRPr lang="en-US"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612775" y="228600"/>
            <a:ext cx="8153400" cy="990600"/>
          </a:xfrm>
        </p:spPr>
        <p:txBody>
          <a:bodyPr/>
          <a:lstStyle/>
          <a:p>
            <a:r>
              <a:rPr lang="en-US" u="sng" smtClean="0"/>
              <a:t>13</a:t>
            </a:r>
            <a:r>
              <a:rPr lang="en-US" u="sng" baseline="30000" smtClean="0"/>
              <a:t>th</a:t>
            </a:r>
            <a:r>
              <a:rPr lang="en-US" u="sng" smtClean="0"/>
              <a:t>, 14</a:t>
            </a:r>
            <a:r>
              <a:rPr lang="en-US" u="sng" baseline="30000" smtClean="0"/>
              <a:t>th</a:t>
            </a:r>
            <a:r>
              <a:rPr lang="en-US" u="sng" smtClean="0"/>
              <a:t> , and 15</a:t>
            </a:r>
            <a:r>
              <a:rPr lang="en-US" u="sng" baseline="30000" smtClean="0"/>
              <a:t>th</a:t>
            </a:r>
            <a:r>
              <a:rPr lang="en-US" u="sng" smtClean="0"/>
              <a:t> Amendments</a:t>
            </a:r>
          </a:p>
        </p:txBody>
      </p:sp>
      <p:sp>
        <p:nvSpPr>
          <p:cNvPr id="3" name="Content Placeholder 2"/>
          <p:cNvSpPr>
            <a:spLocks noGrp="1"/>
          </p:cNvSpPr>
          <p:nvPr>
            <p:ph sz="quarter" idx="1"/>
          </p:nvPr>
        </p:nvSpPr>
        <p:spPr>
          <a:xfrm>
            <a:off x="304800" y="1600200"/>
            <a:ext cx="8382000" cy="4953000"/>
          </a:xfrm>
        </p:spPr>
        <p:txBody>
          <a:bodyPr>
            <a:normAutofit lnSpcReduction="10000"/>
          </a:bodyPr>
          <a:lstStyle/>
          <a:p>
            <a:pPr marL="640080" lvl="1" indent="-274320" fontAlgn="auto">
              <a:lnSpc>
                <a:spcPct val="90000"/>
              </a:lnSpc>
              <a:spcAft>
                <a:spcPts val="0"/>
              </a:spcAft>
              <a:buFont typeface="Wingdings 2"/>
              <a:buChar char=""/>
              <a:defRPr/>
            </a:pPr>
            <a:r>
              <a:rPr lang="en-US" altLang="ja-JP" sz="2800" b="1" dirty="0" smtClean="0">
                <a:solidFill>
                  <a:srgbClr val="008000"/>
                </a:solidFill>
                <a:ea typeface="ＭＳ Ｐゴシック" charset="-128"/>
              </a:rPr>
              <a:t>Thirteenth Amendment</a:t>
            </a:r>
            <a:r>
              <a:rPr lang="en-US" altLang="ja-JP" sz="2800" b="1" dirty="0" smtClean="0">
                <a:ea typeface="ＭＳ Ｐゴシック" charset="-128"/>
              </a:rPr>
              <a:t> to the U.S. Constitution: </a:t>
            </a:r>
          </a:p>
          <a:p>
            <a:pPr lvl="2" fontAlgn="auto">
              <a:lnSpc>
                <a:spcPct val="90000"/>
              </a:lnSpc>
              <a:spcAft>
                <a:spcPts val="0"/>
              </a:spcAft>
              <a:buFont typeface="Wingdings"/>
              <a:buChar char=""/>
              <a:defRPr/>
            </a:pPr>
            <a:r>
              <a:rPr lang="en-US" altLang="ja-JP" sz="2800" b="1" dirty="0" smtClean="0">
                <a:ea typeface="ＭＳ Ｐゴシック" charset="-128"/>
              </a:rPr>
              <a:t>This amendment officially ended slavery in the U.S.</a:t>
            </a:r>
            <a:endParaRPr lang="en-US" sz="2800" b="1" dirty="0" smtClean="0"/>
          </a:p>
          <a:p>
            <a:pPr marL="320040" indent="-320040" fontAlgn="auto">
              <a:lnSpc>
                <a:spcPct val="90000"/>
              </a:lnSpc>
              <a:spcAft>
                <a:spcPts val="0"/>
              </a:spcAft>
              <a:buFont typeface="Wingdings"/>
              <a:buChar char=""/>
              <a:defRPr/>
            </a:pPr>
            <a:r>
              <a:rPr lang="en-US" sz="2800" b="1" dirty="0" smtClean="0">
                <a:solidFill>
                  <a:srgbClr val="008000"/>
                </a:solidFill>
              </a:rPr>
              <a:t>The Fourteenth Amendment:</a:t>
            </a:r>
          </a:p>
          <a:p>
            <a:pPr marL="640080" lvl="1" indent="-274320" fontAlgn="auto">
              <a:lnSpc>
                <a:spcPct val="90000"/>
              </a:lnSpc>
              <a:spcAft>
                <a:spcPts val="0"/>
              </a:spcAft>
              <a:buFont typeface="Wingdings 2"/>
              <a:buChar char=""/>
              <a:defRPr/>
            </a:pPr>
            <a:r>
              <a:rPr lang="en-US" altLang="ja-JP" sz="2800" b="1" dirty="0" smtClean="0">
                <a:ea typeface="ＭＳ Ｐゴシック" charset="-128"/>
              </a:rPr>
              <a:t>defines U.S. citizenship and includes newly freed slaves.</a:t>
            </a:r>
          </a:p>
          <a:p>
            <a:pPr marL="320040" indent="-320040" fontAlgn="auto">
              <a:lnSpc>
                <a:spcPct val="90000"/>
              </a:lnSpc>
              <a:spcAft>
                <a:spcPts val="0"/>
              </a:spcAft>
              <a:buFont typeface="Wingdings"/>
              <a:buChar char=""/>
              <a:defRPr/>
            </a:pPr>
            <a:r>
              <a:rPr lang="en-US" sz="2800" b="1" dirty="0" smtClean="0">
                <a:solidFill>
                  <a:srgbClr val="008000"/>
                </a:solidFill>
              </a:rPr>
              <a:t>The Fifteenth Amendment:</a:t>
            </a:r>
          </a:p>
          <a:p>
            <a:pPr marL="640080" lvl="1" indent="-274320" fontAlgn="auto">
              <a:lnSpc>
                <a:spcPct val="90000"/>
              </a:lnSpc>
              <a:spcAft>
                <a:spcPts val="0"/>
              </a:spcAft>
              <a:buFont typeface="Wingdings 2"/>
              <a:buChar char=""/>
              <a:defRPr/>
            </a:pPr>
            <a:r>
              <a:rPr lang="en-US" altLang="ja-JP" sz="2800" b="1" dirty="0" smtClean="0">
                <a:ea typeface="ＭＳ Ｐゴシック" charset="-128"/>
              </a:rPr>
              <a:t>ensures that the right to vote cannot be denied to any U.S. citizen on account of “race, color, or previous condition of servitude.” </a:t>
            </a:r>
          </a:p>
          <a:p>
            <a:pPr marL="320040" indent="-320040" fontAlgn="auto">
              <a:lnSpc>
                <a:spcPct val="90000"/>
              </a:lnSpc>
              <a:spcAft>
                <a:spcPts val="0"/>
              </a:spcAft>
              <a:buFont typeface="Wingdings"/>
              <a:buChar char=""/>
              <a:defRPr/>
            </a:pPr>
            <a:r>
              <a:rPr lang="en-US" altLang="ja-JP" sz="2800" b="1" dirty="0" smtClean="0">
                <a:ea typeface="ＭＳ Ｐゴシック" charset="-128"/>
              </a:rPr>
              <a:t>At that time, women still could not yet vote, and the voting age was 21.</a:t>
            </a:r>
            <a:endParaRPr lang="en-US" sz="2800" b="1" dirty="0" smtClean="0"/>
          </a:p>
          <a:p>
            <a:pPr marL="320040" indent="-320040" fontAlgn="auto">
              <a:spcAft>
                <a:spcPts val="0"/>
              </a:spcAft>
              <a:buFont typeface="Wingdings"/>
              <a:buChar char=""/>
              <a:defRPr/>
            </a:pP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612775" y="228600"/>
            <a:ext cx="8153400" cy="990600"/>
          </a:xfrm>
        </p:spPr>
        <p:txBody>
          <a:bodyPr/>
          <a:lstStyle/>
          <a:p>
            <a:r>
              <a:rPr lang="en-US" sz="5400" u="sng" smtClean="0"/>
              <a:t>Henry McNeal Turner</a:t>
            </a:r>
          </a:p>
        </p:txBody>
      </p:sp>
      <p:sp>
        <p:nvSpPr>
          <p:cNvPr id="163842" name="Content Placeholder 2"/>
          <p:cNvSpPr>
            <a:spLocks noGrp="1"/>
          </p:cNvSpPr>
          <p:nvPr>
            <p:ph sz="quarter" idx="1"/>
          </p:nvPr>
        </p:nvSpPr>
        <p:spPr>
          <a:xfrm>
            <a:off x="612775" y="1600200"/>
            <a:ext cx="8153400" cy="4495800"/>
          </a:xfrm>
        </p:spPr>
        <p:txBody>
          <a:bodyPr/>
          <a:lstStyle/>
          <a:p>
            <a:r>
              <a:rPr lang="en-US" sz="4800" smtClean="0"/>
              <a:t> One of the first African Americans elected to the Georgia General Assembly (1867)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612775" y="228600"/>
            <a:ext cx="8153400" cy="990600"/>
          </a:xfrm>
        </p:spPr>
        <p:txBody>
          <a:bodyPr/>
          <a:lstStyle/>
          <a:p>
            <a:r>
              <a:rPr lang="en-US" u="sng" smtClean="0"/>
              <a:t>Sharecropping and Tenant Farming</a:t>
            </a:r>
          </a:p>
        </p:txBody>
      </p:sp>
      <p:sp>
        <p:nvSpPr>
          <p:cNvPr id="165890" name="Content Placeholder 2"/>
          <p:cNvSpPr>
            <a:spLocks noGrp="1"/>
          </p:cNvSpPr>
          <p:nvPr>
            <p:ph sz="quarter" idx="1"/>
          </p:nvPr>
        </p:nvSpPr>
        <p:spPr>
          <a:xfrm>
            <a:off x="228600" y="1600200"/>
            <a:ext cx="8537575" cy="4800600"/>
          </a:xfrm>
        </p:spPr>
        <p:txBody>
          <a:bodyPr/>
          <a:lstStyle/>
          <a:p>
            <a:r>
              <a:rPr lang="en-US" sz="3200" b="1" smtClean="0">
                <a:solidFill>
                  <a:srgbClr val="FF0000"/>
                </a:solidFill>
              </a:rPr>
              <a:t>Sharecropping</a:t>
            </a:r>
            <a:r>
              <a:rPr lang="en-US" sz="3200" smtClean="0"/>
              <a:t>- under this system, the landowners provided land, a house, farming tools and animals, seed, and fertilizer. The workers agreed to give the owner a share of the harvest. </a:t>
            </a:r>
          </a:p>
          <a:p>
            <a:r>
              <a:rPr lang="en-US" sz="3200" b="1" smtClean="0">
                <a:solidFill>
                  <a:srgbClr val="FF0000"/>
                </a:solidFill>
              </a:rPr>
              <a:t>Tenant farming- </a:t>
            </a:r>
            <a:r>
              <a:rPr lang="en-US" sz="3200" smtClean="0"/>
              <a:t>(similar to sharecropping) The main difference was that tenants usually owned some agricultural equipment and farm animals, such as mules. They also bought their own seed and fertilizer.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612775" y="228600"/>
            <a:ext cx="8153400" cy="990600"/>
          </a:xfrm>
        </p:spPr>
        <p:txBody>
          <a:bodyPr/>
          <a:lstStyle/>
          <a:p>
            <a:r>
              <a:rPr lang="en-US" sz="6000" u="sng" smtClean="0"/>
              <a:t>Ku Klux Klan</a:t>
            </a:r>
          </a:p>
        </p:txBody>
      </p:sp>
      <p:sp>
        <p:nvSpPr>
          <p:cNvPr id="167938" name="Content Placeholder 2"/>
          <p:cNvSpPr>
            <a:spLocks noGrp="1"/>
          </p:cNvSpPr>
          <p:nvPr>
            <p:ph sz="quarter" idx="1"/>
          </p:nvPr>
        </p:nvSpPr>
        <p:spPr>
          <a:xfrm>
            <a:off x="612775" y="1600200"/>
            <a:ext cx="8153400" cy="4495800"/>
          </a:xfrm>
        </p:spPr>
        <p:txBody>
          <a:bodyPr/>
          <a:lstStyle/>
          <a:p>
            <a:r>
              <a:rPr lang="en-US" sz="4000" smtClean="0"/>
              <a:t>One of the secret organizations that tried to keep freedmen from exercising their new civil rights.  </a:t>
            </a:r>
          </a:p>
          <a:p>
            <a:r>
              <a:rPr lang="en-US" sz="4000" smtClean="0"/>
              <a:t>They terrorized and intimidated African Americans to keep them from voting.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pPr fontAlgn="auto">
              <a:spcAft>
                <a:spcPts val="0"/>
              </a:spcAft>
              <a:defRPr/>
            </a:pPr>
            <a:r>
              <a:rPr lang="en-US" dirty="0" smtClean="0"/>
              <a:t>Developing national identities</a:t>
            </a:r>
            <a:endParaRPr lang="en-US" dirty="0"/>
          </a:p>
        </p:txBody>
      </p:sp>
      <p:sp>
        <p:nvSpPr>
          <p:cNvPr id="169986" name="Subtitle 4"/>
          <p:cNvSpPr>
            <a:spLocks noGrp="1"/>
          </p:cNvSpPr>
          <p:nvPr>
            <p:ph type="subTitle" idx="1"/>
          </p:nvPr>
        </p:nvSpPr>
        <p:spPr>
          <a:xfrm>
            <a:off x="2362200" y="6049963"/>
            <a:ext cx="6705600" cy="685800"/>
          </a:xfrm>
        </p:spPr>
        <p:txBody>
          <a:bodyPr/>
          <a:lstStyle/>
          <a:p>
            <a:endParaRPr lang="en-US" smtClean="0"/>
          </a:p>
        </p:txBody>
      </p:sp>
      <p:sp>
        <p:nvSpPr>
          <p:cNvPr id="6" name="Rounded Rectangular Callout 5"/>
          <p:cNvSpPr/>
          <p:nvPr/>
        </p:nvSpPr>
        <p:spPr>
          <a:xfrm>
            <a:off x="762000" y="457200"/>
            <a:ext cx="4724400" cy="28956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You should know about: </a:t>
            </a:r>
          </a:p>
          <a:p>
            <a:pPr algn="ctr" fontAlgn="auto">
              <a:spcBef>
                <a:spcPts val="0"/>
              </a:spcBef>
              <a:spcAft>
                <a:spcPts val="0"/>
              </a:spcAft>
              <a:defRPr/>
            </a:pPr>
            <a:r>
              <a:rPr lang="en-US" dirty="0"/>
              <a:t>Bourbon Triumvirate, Henry Grady, Rebecca Latimer Felton, the 1906 Atlanta Riot, Leo Frank case, Disenfranchisement, Booker T. Washington, W.E.B. DuBois, Reasons for World War I, and more.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Title 1"/>
          <p:cNvSpPr>
            <a:spLocks noGrp="1"/>
          </p:cNvSpPr>
          <p:nvPr>
            <p:ph type="title"/>
          </p:nvPr>
        </p:nvSpPr>
        <p:spPr>
          <a:xfrm>
            <a:off x="612775" y="228600"/>
            <a:ext cx="8153400" cy="990600"/>
          </a:xfrm>
        </p:spPr>
        <p:txBody>
          <a:bodyPr/>
          <a:lstStyle/>
          <a:p>
            <a:r>
              <a:rPr lang="en-US" sz="6000" u="sng" smtClean="0"/>
              <a:t>Bourbon Triumvirate</a:t>
            </a:r>
          </a:p>
        </p:txBody>
      </p:sp>
      <p:sp>
        <p:nvSpPr>
          <p:cNvPr id="172034" name="Content Placeholder 2"/>
          <p:cNvSpPr>
            <a:spLocks noGrp="1"/>
          </p:cNvSpPr>
          <p:nvPr>
            <p:ph sz="quarter" idx="1"/>
          </p:nvPr>
        </p:nvSpPr>
        <p:spPr>
          <a:xfrm>
            <a:off x="304800" y="1600200"/>
            <a:ext cx="8461375" cy="4876800"/>
          </a:xfrm>
        </p:spPr>
        <p:txBody>
          <a:bodyPr/>
          <a:lstStyle/>
          <a:p>
            <a:pPr lvl="1">
              <a:lnSpc>
                <a:spcPct val="80000"/>
              </a:lnSpc>
              <a:buFont typeface="Arial" charset="0"/>
              <a:buChar char="•"/>
            </a:pPr>
            <a:r>
              <a:rPr lang="en-US" altLang="ja-JP" sz="3600" b="1" smtClean="0">
                <a:ea typeface="ＭＳ Ｐゴシック" pitchFamily="34" charset="-128"/>
              </a:rPr>
              <a:t>The Bourbon Triumvirate were </a:t>
            </a:r>
            <a:r>
              <a:rPr lang="en-US" altLang="ja-JP" sz="3600" b="1" i="1" smtClean="0">
                <a:solidFill>
                  <a:srgbClr val="009900"/>
                </a:solidFill>
                <a:ea typeface="ＭＳ Ｐゴシック" pitchFamily="34" charset="-128"/>
              </a:rPr>
              <a:t>Alfred Colquitt, Joseph Brown, </a:t>
            </a:r>
            <a:r>
              <a:rPr lang="en-US" altLang="ja-JP" sz="3600" b="1" smtClean="0">
                <a:solidFill>
                  <a:srgbClr val="009900"/>
                </a:solidFill>
                <a:ea typeface="ＭＳ Ｐゴシック" pitchFamily="34" charset="-128"/>
              </a:rPr>
              <a:t>and </a:t>
            </a:r>
            <a:r>
              <a:rPr lang="en-US" altLang="ja-JP" sz="3600" b="1" i="1" smtClean="0">
                <a:solidFill>
                  <a:srgbClr val="009900"/>
                </a:solidFill>
                <a:ea typeface="ＭＳ Ｐゴシック" pitchFamily="34" charset="-128"/>
              </a:rPr>
              <a:t>John Gordon.</a:t>
            </a:r>
          </a:p>
          <a:p>
            <a:pPr lvl="1">
              <a:lnSpc>
                <a:spcPct val="80000"/>
              </a:lnSpc>
              <a:buFont typeface="Arial" charset="0"/>
              <a:buChar char="•"/>
            </a:pPr>
            <a:r>
              <a:rPr lang="en-US" altLang="ja-JP" sz="3600" b="1" smtClean="0">
                <a:ea typeface="ＭＳ Ｐゴシック" pitchFamily="34" charset="-128"/>
              </a:rPr>
              <a:t>wanted Georgia’s economy to be industrialized, not based solely on agriculture. </a:t>
            </a:r>
          </a:p>
          <a:p>
            <a:pPr lvl="1">
              <a:lnSpc>
                <a:spcPct val="80000"/>
              </a:lnSpc>
              <a:buFont typeface="Arial" charset="0"/>
              <a:buChar char="•"/>
            </a:pPr>
            <a:r>
              <a:rPr lang="en-US" altLang="ja-JP" sz="3600" b="1" smtClean="0">
                <a:solidFill>
                  <a:srgbClr val="009900"/>
                </a:solidFill>
                <a:ea typeface="ＭＳ Ｐゴシック" pitchFamily="34" charset="-128"/>
              </a:rPr>
              <a:t>During their time in power, the cotton textile industry grew. </a:t>
            </a:r>
          </a:p>
          <a:p>
            <a:pPr lvl="1">
              <a:lnSpc>
                <a:spcPct val="80000"/>
              </a:lnSpc>
              <a:buFont typeface="Arial" charset="0"/>
              <a:buChar char="•"/>
            </a:pPr>
            <a:r>
              <a:rPr lang="en-US" altLang="ja-JP" sz="3600" b="1" smtClean="0">
                <a:ea typeface="ＭＳ Ｐゴシック" pitchFamily="34" charset="-128"/>
              </a:rPr>
              <a:t>Production of cottonseed oil, cattle feed, and fertilizer began. </a:t>
            </a:r>
          </a:p>
          <a:p>
            <a:pPr lvl="1">
              <a:lnSpc>
                <a:spcPct val="80000"/>
              </a:lnSpc>
              <a:buFont typeface="Arial" charset="0"/>
              <a:buChar char="•"/>
            </a:pPr>
            <a:r>
              <a:rPr lang="en-US" altLang="ja-JP" sz="3600" b="1" smtClean="0">
                <a:solidFill>
                  <a:srgbClr val="009900"/>
                </a:solidFill>
                <a:ea typeface="ＭＳ Ｐゴシック" pitchFamily="34" charset="-128"/>
              </a:rPr>
              <a:t>Atlanta became prosperous again.</a:t>
            </a:r>
            <a:endParaRPr lang="en-US" sz="3600" b="1" smtClean="0">
              <a:solidFill>
                <a:srgbClr val="009900"/>
              </a:solidFill>
            </a:endParaRPr>
          </a:p>
          <a:p>
            <a:endParaRPr lang="en-US"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p:txBody>
          <a:bodyPr/>
          <a:lstStyle/>
          <a:p>
            <a:r>
              <a:rPr lang="en-US" sz="5400" u="sng" smtClean="0"/>
              <a:t>Henry Grady</a:t>
            </a:r>
          </a:p>
        </p:txBody>
      </p:sp>
      <p:sp>
        <p:nvSpPr>
          <p:cNvPr id="4" name="Content Placeholder 3"/>
          <p:cNvSpPr>
            <a:spLocks noGrp="1"/>
          </p:cNvSpPr>
          <p:nvPr>
            <p:ph sz="quarter" idx="1"/>
          </p:nvPr>
        </p:nvSpPr>
        <p:spPr>
          <a:xfrm>
            <a:off x="228600" y="1589088"/>
            <a:ext cx="4267200" cy="4811712"/>
          </a:xfrm>
        </p:spPr>
        <p:txBody>
          <a:bodyPr>
            <a:normAutofit lnSpcReduction="10000"/>
          </a:bodyPr>
          <a:lstStyle/>
          <a:p>
            <a:pPr marL="320040" indent="-320040" fontAlgn="auto">
              <a:spcAft>
                <a:spcPts val="0"/>
              </a:spcAft>
              <a:buFont typeface="Wingdings"/>
              <a:buChar char=""/>
              <a:defRPr/>
            </a:pPr>
            <a:r>
              <a:rPr lang="en-US" altLang="ja-JP" sz="2800" b="1" i="1" dirty="0" smtClean="0">
                <a:solidFill>
                  <a:srgbClr val="009900"/>
                </a:solidFill>
                <a:ea typeface="ＭＳ Ｐゴシック" charset="-128"/>
              </a:rPr>
              <a:t>Henry Grady</a:t>
            </a:r>
            <a:r>
              <a:rPr lang="en-US" altLang="ja-JP" sz="2800" b="1" i="1" dirty="0" smtClean="0">
                <a:ea typeface="ＭＳ Ｐゴシック" charset="-128"/>
              </a:rPr>
              <a:t> </a:t>
            </a:r>
            <a:r>
              <a:rPr lang="en-US" altLang="ja-JP" sz="2800" b="1" dirty="0" smtClean="0">
                <a:solidFill>
                  <a:srgbClr val="00B050"/>
                </a:solidFill>
                <a:ea typeface="ＭＳ Ｐゴシック" charset="-128"/>
              </a:rPr>
              <a:t>was a journalist from Georgia. </a:t>
            </a:r>
          </a:p>
          <a:p>
            <a:pPr marL="640080" lvl="1" indent="-274320" fontAlgn="auto">
              <a:spcAft>
                <a:spcPts val="0"/>
              </a:spcAft>
              <a:buFont typeface="Wingdings 2"/>
              <a:buChar char=""/>
              <a:defRPr/>
            </a:pPr>
            <a:r>
              <a:rPr lang="en-US" altLang="ja-JP" sz="2800" b="1" dirty="0" smtClean="0">
                <a:ea typeface="ＭＳ Ｐゴシック" charset="-128"/>
              </a:rPr>
              <a:t>called the “voice of the New South” </a:t>
            </a:r>
          </a:p>
          <a:p>
            <a:pPr marL="640080" lvl="1" indent="-274320" fontAlgn="auto">
              <a:spcAft>
                <a:spcPts val="0"/>
              </a:spcAft>
              <a:buFont typeface="Wingdings 2"/>
              <a:buChar char=""/>
              <a:defRPr/>
            </a:pPr>
            <a:r>
              <a:rPr lang="en-US" altLang="ja-JP" sz="2800" b="1" dirty="0" smtClean="0">
                <a:solidFill>
                  <a:srgbClr val="00B050"/>
                </a:solidFill>
                <a:ea typeface="ＭＳ Ｐゴシック" charset="-128"/>
              </a:rPr>
              <a:t>He coined the phrase “New South</a:t>
            </a:r>
            <a:r>
              <a:rPr lang="en-US" altLang="ja-JP" sz="2800" b="1" dirty="0" smtClean="0">
                <a:ea typeface="ＭＳ Ｐゴシック" charset="-128"/>
              </a:rPr>
              <a:t>”</a:t>
            </a:r>
          </a:p>
          <a:p>
            <a:pPr marL="640080" lvl="1" indent="-274320" fontAlgn="auto">
              <a:spcAft>
                <a:spcPts val="0"/>
              </a:spcAft>
              <a:buFont typeface="Wingdings 2"/>
              <a:buChar char=""/>
              <a:defRPr/>
            </a:pPr>
            <a:r>
              <a:rPr lang="en-US" altLang="ja-JP" sz="2800" b="1" dirty="0" smtClean="0">
                <a:ea typeface="ＭＳ Ｐゴシック" charset="-128"/>
              </a:rPr>
              <a:t>Increased the circulation of the </a:t>
            </a:r>
            <a:r>
              <a:rPr lang="en-US" altLang="ja-JP" sz="2800" b="1" dirty="0" smtClean="0">
                <a:solidFill>
                  <a:srgbClr val="00B050"/>
                </a:solidFill>
                <a:ea typeface="ＭＳ Ｐゴシック" charset="-128"/>
              </a:rPr>
              <a:t>Atlanta Constitution </a:t>
            </a:r>
            <a:r>
              <a:rPr lang="en-US" altLang="ja-JP" sz="2800" b="1" dirty="0" smtClean="0">
                <a:ea typeface="ＭＳ Ｐゴシック" charset="-128"/>
              </a:rPr>
              <a:t>from 10,000 to 140,000</a:t>
            </a:r>
          </a:p>
          <a:p>
            <a:pPr marL="320040" indent="-320040" fontAlgn="auto">
              <a:spcAft>
                <a:spcPts val="0"/>
              </a:spcAft>
              <a:buFont typeface="Wingdings"/>
              <a:buChar char=""/>
              <a:defRPr/>
            </a:pPr>
            <a:endParaRPr lang="en-US" dirty="0"/>
          </a:p>
        </p:txBody>
      </p:sp>
      <p:pic>
        <p:nvPicPr>
          <p:cNvPr id="174083" name="Picture 6" descr="Henry-grady-1890"/>
          <p:cNvPicPr>
            <a:picLocks noGrp="1" noChangeAspect="1" noChangeArrowheads="1"/>
          </p:cNvPicPr>
          <p:nvPr>
            <p:ph sz="quarter" idx="2"/>
          </p:nvPr>
        </p:nvPicPr>
        <p:blipFill>
          <a:blip r:embed="rId3"/>
          <a:srcRect/>
          <a:stretch>
            <a:fillRect/>
          </a:stretch>
        </p:blipFill>
        <p:spPr>
          <a:xfrm>
            <a:off x="5334000" y="1600200"/>
            <a:ext cx="3376613" cy="4821238"/>
          </a:xfr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12775" y="228600"/>
            <a:ext cx="8153400" cy="990600"/>
          </a:xfrm>
        </p:spPr>
        <p:txBody>
          <a:bodyPr/>
          <a:lstStyle/>
          <a:p>
            <a:r>
              <a:rPr lang="en-US" sz="4800" u="sng" smtClean="0"/>
              <a:t>International Cotton Exposition</a:t>
            </a:r>
          </a:p>
        </p:txBody>
      </p:sp>
      <p:sp>
        <p:nvSpPr>
          <p:cNvPr id="3" name="Content Placeholder 2"/>
          <p:cNvSpPr>
            <a:spLocks noGrp="1"/>
          </p:cNvSpPr>
          <p:nvPr>
            <p:ph sz="quarter" idx="1"/>
          </p:nvPr>
        </p:nvSpPr>
        <p:spPr>
          <a:xfrm>
            <a:off x="228600" y="1600200"/>
            <a:ext cx="8537575" cy="4876800"/>
          </a:xfrm>
        </p:spPr>
        <p:txBody>
          <a:bodyPr>
            <a:normAutofit lnSpcReduction="10000"/>
          </a:bodyPr>
          <a:lstStyle/>
          <a:p>
            <a:pPr marL="320040" indent="-320040" fontAlgn="auto">
              <a:lnSpc>
                <a:spcPct val="80000"/>
              </a:lnSpc>
              <a:spcAft>
                <a:spcPts val="0"/>
              </a:spcAft>
              <a:buFont typeface="Wingdings"/>
              <a:buChar char=""/>
              <a:defRPr/>
            </a:pPr>
            <a:r>
              <a:rPr lang="en-US" altLang="ja-JP" sz="3200" b="1" dirty="0" smtClean="0">
                <a:solidFill>
                  <a:srgbClr val="00B050"/>
                </a:solidFill>
                <a:ea typeface="ＭＳ Ｐゴシック" charset="-128"/>
              </a:rPr>
              <a:t>The</a:t>
            </a:r>
            <a:r>
              <a:rPr lang="en-US" altLang="ja-JP" sz="3200" b="1" dirty="0" smtClean="0">
                <a:ea typeface="ＭＳ Ｐゴシック" charset="-128"/>
              </a:rPr>
              <a:t> </a:t>
            </a:r>
            <a:r>
              <a:rPr lang="en-US" altLang="ja-JP" sz="3200" b="1" dirty="0" smtClean="0">
                <a:solidFill>
                  <a:srgbClr val="00B050"/>
                </a:solidFill>
                <a:ea typeface="ＭＳ Ｐゴシック" charset="-128"/>
              </a:rPr>
              <a:t>International Cotton Exposition was held in Atlanta, in 1881</a:t>
            </a:r>
            <a:r>
              <a:rPr lang="en-US" altLang="ja-JP" sz="3200" b="1" dirty="0" smtClean="0">
                <a:ea typeface="ＭＳ Ｐゴシック" charset="-128"/>
              </a:rPr>
              <a:t>. </a:t>
            </a:r>
          </a:p>
          <a:p>
            <a:pPr marL="640080" lvl="1" indent="-274320" fontAlgn="auto">
              <a:lnSpc>
                <a:spcPct val="80000"/>
              </a:lnSpc>
              <a:spcAft>
                <a:spcPts val="0"/>
              </a:spcAft>
              <a:buFont typeface="Wingdings 2"/>
              <a:buChar char=""/>
              <a:defRPr/>
            </a:pPr>
            <a:r>
              <a:rPr lang="en-US" altLang="ja-JP" sz="3200" b="1" dirty="0" smtClean="0">
                <a:solidFill>
                  <a:srgbClr val="00B050"/>
                </a:solidFill>
                <a:ea typeface="ＭＳ Ｐゴシック" charset="-128"/>
              </a:rPr>
              <a:t>was a fair to showcase the economic recovery of the South and to lure northern investors</a:t>
            </a:r>
          </a:p>
          <a:p>
            <a:pPr marL="640080" lvl="1" indent="-274320" fontAlgn="auto">
              <a:lnSpc>
                <a:spcPct val="80000"/>
              </a:lnSpc>
              <a:spcAft>
                <a:spcPts val="0"/>
              </a:spcAft>
              <a:buFont typeface="Wingdings 2"/>
              <a:buChar char=""/>
              <a:defRPr/>
            </a:pPr>
            <a:r>
              <a:rPr lang="en-US" altLang="ja-JP" sz="3200" b="1" dirty="0" smtClean="0">
                <a:ea typeface="ＭＳ Ｐゴシック" charset="-128"/>
              </a:rPr>
              <a:t>displayed equipment for making textiles. </a:t>
            </a:r>
          </a:p>
          <a:p>
            <a:pPr marL="640080" lvl="1" indent="-274320" fontAlgn="auto">
              <a:lnSpc>
                <a:spcPct val="80000"/>
              </a:lnSpc>
              <a:spcAft>
                <a:spcPts val="0"/>
              </a:spcAft>
              <a:buFont typeface="Wingdings 2"/>
              <a:buChar char=""/>
              <a:defRPr/>
            </a:pPr>
            <a:r>
              <a:rPr lang="en-US" altLang="ja-JP" sz="3200" b="1" dirty="0" smtClean="0">
                <a:solidFill>
                  <a:srgbClr val="00B050"/>
                </a:solidFill>
                <a:ea typeface="ＭＳ Ｐゴシック" charset="-128"/>
              </a:rPr>
              <a:t>millions of dollars were invested in Atlanta.</a:t>
            </a:r>
          </a:p>
          <a:p>
            <a:pPr marL="640080" lvl="1" indent="-274320" fontAlgn="auto">
              <a:lnSpc>
                <a:spcPct val="80000"/>
              </a:lnSpc>
              <a:spcAft>
                <a:spcPts val="0"/>
              </a:spcAft>
              <a:buFont typeface="Wingdings 2"/>
              <a:buChar char=""/>
              <a:defRPr/>
            </a:pPr>
            <a:r>
              <a:rPr lang="en-US" altLang="ja-JP" sz="3200" b="1" dirty="0" smtClean="0">
                <a:solidFill>
                  <a:srgbClr val="00B050"/>
                </a:solidFill>
                <a:ea typeface="ＭＳ Ｐゴシック" charset="-128"/>
              </a:rPr>
              <a:t> New jobs were created</a:t>
            </a:r>
            <a:r>
              <a:rPr lang="en-US" altLang="ja-JP" sz="3200" b="1" dirty="0" smtClean="0">
                <a:ea typeface="ＭＳ Ｐゴシック" charset="-128"/>
              </a:rPr>
              <a:t>. </a:t>
            </a:r>
          </a:p>
          <a:p>
            <a:pPr marL="640080" lvl="1" indent="-274320" fontAlgn="auto">
              <a:lnSpc>
                <a:spcPct val="80000"/>
              </a:lnSpc>
              <a:spcAft>
                <a:spcPts val="0"/>
              </a:spcAft>
              <a:buFont typeface="Wingdings 2"/>
              <a:buChar char=""/>
              <a:defRPr/>
            </a:pPr>
            <a:r>
              <a:rPr lang="en-US" altLang="ja-JP" sz="3200" b="1" dirty="0" smtClean="0">
                <a:ea typeface="ＭＳ Ｐゴシック" charset="-128"/>
              </a:rPr>
              <a:t>Similar expositions would be held there in 1887 and 1895. </a:t>
            </a:r>
          </a:p>
          <a:p>
            <a:pPr marL="640080" lvl="1" indent="-274320" fontAlgn="auto">
              <a:lnSpc>
                <a:spcPct val="80000"/>
              </a:lnSpc>
              <a:spcAft>
                <a:spcPts val="0"/>
              </a:spcAft>
              <a:buFont typeface="Wingdings 2"/>
              <a:buChar char=""/>
              <a:defRPr/>
            </a:pPr>
            <a:r>
              <a:rPr lang="en-US" altLang="ja-JP" sz="3200" b="1" dirty="0" smtClean="0">
                <a:solidFill>
                  <a:srgbClr val="00B050"/>
                </a:solidFill>
                <a:ea typeface="ＭＳ Ｐゴシック" charset="-128"/>
              </a:rPr>
              <a:t>Atlanta became known as the center of the New South.</a:t>
            </a:r>
            <a:endParaRPr lang="en-US" sz="3200" b="1" dirty="0" smtClean="0">
              <a:solidFill>
                <a:srgbClr val="00B050"/>
              </a:solidFill>
            </a:endParaRPr>
          </a:p>
          <a:p>
            <a:pPr marL="320040" indent="-320040" fontAlgn="auto">
              <a:spcAft>
                <a:spcPts val="0"/>
              </a:spcAft>
              <a:buFont typeface="Wingdings"/>
              <a:buChar char=""/>
              <a:defRPr/>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12775" y="228600"/>
            <a:ext cx="8153400" cy="990600"/>
          </a:xfrm>
        </p:spPr>
        <p:txBody>
          <a:bodyPr/>
          <a:lstStyle/>
          <a:p>
            <a:r>
              <a:rPr lang="en-US" u="sng" smtClean="0"/>
              <a:t>Revolution in Georgia</a:t>
            </a:r>
          </a:p>
        </p:txBody>
      </p:sp>
      <p:sp>
        <p:nvSpPr>
          <p:cNvPr id="29698" name="Content Placeholder 2"/>
          <p:cNvSpPr>
            <a:spLocks noGrp="1"/>
          </p:cNvSpPr>
          <p:nvPr>
            <p:ph sz="quarter" idx="1"/>
          </p:nvPr>
        </p:nvSpPr>
        <p:spPr>
          <a:xfrm>
            <a:off x="304800" y="1600200"/>
            <a:ext cx="8461375" cy="4495800"/>
          </a:xfrm>
        </p:spPr>
        <p:txBody>
          <a:bodyPr/>
          <a:lstStyle/>
          <a:p>
            <a:r>
              <a:rPr lang="en-US" sz="3600" b="1" u="sng" smtClean="0"/>
              <a:t>French and Indian War (</a:t>
            </a:r>
            <a:r>
              <a:rPr lang="en-US" sz="3600" b="1" i="1" u="sng" smtClean="0"/>
              <a:t>Seven Years War</a:t>
            </a:r>
            <a:r>
              <a:rPr lang="en-US" sz="3600" b="1" u="sng" smtClean="0"/>
              <a:t>): </a:t>
            </a:r>
            <a:r>
              <a:rPr lang="en-US" sz="3600" smtClean="0"/>
              <a:t>between the French and the British; causes were greed &amp; fear over land (particularly the </a:t>
            </a:r>
            <a:r>
              <a:rPr lang="en-US" sz="3600" smtClean="0">
                <a:solidFill>
                  <a:srgbClr val="C00000"/>
                </a:solidFill>
              </a:rPr>
              <a:t>Ohio River Valley</a:t>
            </a:r>
            <a:r>
              <a:rPr lang="en-US" sz="3600" smtClean="0"/>
              <a:t>); the British win</a:t>
            </a:r>
          </a:p>
          <a:p>
            <a:r>
              <a:rPr lang="en-US" sz="3600" b="1" u="sng" smtClean="0"/>
              <a:t>Proclamation of 1763: </a:t>
            </a:r>
            <a:r>
              <a:rPr lang="en-US" sz="3600" smtClean="0"/>
              <a:t>issued by King George III; it forbade colonists to settle west of the Appalachian Mountains</a:t>
            </a:r>
            <a:endParaRPr lang="en-US" sz="3600" b="1" u="sng"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612775" y="228600"/>
            <a:ext cx="8153400" cy="990600"/>
          </a:xfrm>
        </p:spPr>
        <p:txBody>
          <a:bodyPr/>
          <a:lstStyle/>
          <a:p>
            <a:r>
              <a:rPr lang="en-US" sz="4800" u="sng" smtClean="0"/>
              <a:t>Tom Watson and the Populists</a:t>
            </a:r>
          </a:p>
        </p:txBody>
      </p:sp>
      <p:sp>
        <p:nvSpPr>
          <p:cNvPr id="178178" name="Content Placeholder 2"/>
          <p:cNvSpPr>
            <a:spLocks noGrp="1"/>
          </p:cNvSpPr>
          <p:nvPr>
            <p:ph sz="quarter" idx="1"/>
          </p:nvPr>
        </p:nvSpPr>
        <p:spPr>
          <a:xfrm>
            <a:off x="612775" y="1600200"/>
            <a:ext cx="8150225" cy="5105400"/>
          </a:xfrm>
        </p:spPr>
        <p:txBody>
          <a:bodyPr/>
          <a:lstStyle/>
          <a:p>
            <a:pPr>
              <a:lnSpc>
                <a:spcPct val="80000"/>
              </a:lnSpc>
            </a:pPr>
            <a:r>
              <a:rPr lang="en-US" altLang="ja-JP" sz="3200" smtClean="0">
                <a:solidFill>
                  <a:srgbClr val="00B050"/>
                </a:solidFill>
                <a:ea typeface="ＭＳ Ｐゴシック" pitchFamily="34" charset="-128"/>
              </a:rPr>
              <a:t>Watson was wealthy, but he was concerned about Georgia’s poor and struggling farmers.</a:t>
            </a:r>
          </a:p>
          <a:p>
            <a:pPr>
              <a:lnSpc>
                <a:spcPct val="80000"/>
              </a:lnSpc>
            </a:pPr>
            <a:r>
              <a:rPr lang="en-US" altLang="ja-JP" sz="3200" smtClean="0">
                <a:ea typeface="ＭＳ Ｐゴシック" pitchFamily="34" charset="-128"/>
              </a:rPr>
              <a:t>Small farmers in Georgia were upset because they were not prospering during this time. </a:t>
            </a:r>
          </a:p>
          <a:p>
            <a:pPr>
              <a:lnSpc>
                <a:spcPct val="80000"/>
              </a:lnSpc>
            </a:pPr>
            <a:r>
              <a:rPr lang="en-US" altLang="ja-JP" sz="3200" smtClean="0">
                <a:solidFill>
                  <a:srgbClr val="00B050"/>
                </a:solidFill>
                <a:ea typeface="ＭＳ Ｐゴシック" pitchFamily="34" charset="-128"/>
              </a:rPr>
              <a:t>Prices of farm products were dropping. </a:t>
            </a:r>
          </a:p>
          <a:p>
            <a:pPr>
              <a:lnSpc>
                <a:spcPct val="80000"/>
              </a:lnSpc>
            </a:pPr>
            <a:r>
              <a:rPr lang="en-US" altLang="ja-JP" sz="3200" smtClean="0">
                <a:solidFill>
                  <a:srgbClr val="00B050"/>
                </a:solidFill>
                <a:ea typeface="ＭＳ Ｐゴシック" pitchFamily="34" charset="-128"/>
              </a:rPr>
              <a:t>Farmers owed many loans and were charged a great deal of money by railways to ship their products.</a:t>
            </a:r>
          </a:p>
          <a:p>
            <a:pPr>
              <a:lnSpc>
                <a:spcPct val="80000"/>
              </a:lnSpc>
            </a:pPr>
            <a:r>
              <a:rPr lang="en-US" altLang="ja-JP" sz="3200" smtClean="0">
                <a:ea typeface="ＭＳ Ｐゴシック" pitchFamily="34" charset="-128"/>
              </a:rPr>
              <a:t>Farmers formed groups to help one another.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612775" y="228600"/>
            <a:ext cx="8153400" cy="990600"/>
          </a:xfrm>
        </p:spPr>
        <p:txBody>
          <a:bodyPr/>
          <a:lstStyle/>
          <a:p>
            <a:r>
              <a:rPr lang="en-US" sz="5400" u="sng" smtClean="0"/>
              <a:t>Tom Watson continued….</a:t>
            </a:r>
          </a:p>
        </p:txBody>
      </p:sp>
      <p:sp>
        <p:nvSpPr>
          <p:cNvPr id="180226" name="Content Placeholder 2"/>
          <p:cNvSpPr>
            <a:spLocks noGrp="1"/>
          </p:cNvSpPr>
          <p:nvPr>
            <p:ph sz="quarter" idx="1"/>
          </p:nvPr>
        </p:nvSpPr>
        <p:spPr>
          <a:xfrm>
            <a:off x="304800" y="1447800"/>
            <a:ext cx="8461375" cy="5181600"/>
          </a:xfrm>
        </p:spPr>
        <p:txBody>
          <a:bodyPr/>
          <a:lstStyle/>
          <a:p>
            <a:pPr>
              <a:lnSpc>
                <a:spcPct val="80000"/>
              </a:lnSpc>
            </a:pPr>
            <a:r>
              <a:rPr lang="en-US" altLang="ja-JP" sz="3200" smtClean="0">
                <a:solidFill>
                  <a:srgbClr val="00B050"/>
                </a:solidFill>
                <a:ea typeface="ＭＳ Ｐゴシック" pitchFamily="34" charset="-128"/>
              </a:rPr>
              <a:t>The formation of these groups/alliances was called populism</a:t>
            </a:r>
            <a:r>
              <a:rPr lang="en-US" altLang="ja-JP" sz="3200" smtClean="0">
                <a:ea typeface="ＭＳ Ｐゴシック" pitchFamily="34" charset="-128"/>
              </a:rPr>
              <a:t>.</a:t>
            </a:r>
          </a:p>
          <a:p>
            <a:pPr lvl="1">
              <a:lnSpc>
                <a:spcPct val="80000"/>
              </a:lnSpc>
            </a:pPr>
            <a:r>
              <a:rPr lang="en-US" altLang="ja-JP" sz="3200" smtClean="0">
                <a:solidFill>
                  <a:srgbClr val="009900"/>
                </a:solidFill>
                <a:ea typeface="ＭＳ Ｐゴシック" pitchFamily="34" charset="-128"/>
              </a:rPr>
              <a:t>The Farmers’ Alliance was one of these groups.</a:t>
            </a:r>
            <a:r>
              <a:rPr lang="en-US" altLang="ja-JP" sz="3200" smtClean="0">
                <a:ea typeface="ＭＳ Ｐゴシック" pitchFamily="34" charset="-128"/>
              </a:rPr>
              <a:t> </a:t>
            </a:r>
          </a:p>
          <a:p>
            <a:pPr lvl="1">
              <a:lnSpc>
                <a:spcPct val="80000"/>
              </a:lnSpc>
            </a:pPr>
            <a:r>
              <a:rPr lang="en-US" altLang="ja-JP" sz="3200" smtClean="0">
                <a:ea typeface="ＭＳ Ｐゴシック" pitchFamily="34" charset="-128"/>
              </a:rPr>
              <a:t> </a:t>
            </a:r>
            <a:r>
              <a:rPr lang="en-US" altLang="ja-JP" sz="3200" smtClean="0">
                <a:solidFill>
                  <a:srgbClr val="00B050"/>
                </a:solidFill>
                <a:ea typeface="ＭＳ Ｐゴシック" pitchFamily="34" charset="-128"/>
              </a:rPr>
              <a:t>these groups formed a political party called the </a:t>
            </a:r>
            <a:r>
              <a:rPr lang="en-US" altLang="ja-JP" sz="3200" smtClean="0">
                <a:solidFill>
                  <a:srgbClr val="009900"/>
                </a:solidFill>
                <a:ea typeface="ＭＳ Ｐゴシック" pitchFamily="34" charset="-128"/>
              </a:rPr>
              <a:t>People’s Party.</a:t>
            </a:r>
            <a:r>
              <a:rPr lang="en-US" altLang="ja-JP" sz="3200" smtClean="0">
                <a:ea typeface="ＭＳ Ｐゴシック" pitchFamily="34" charset="-128"/>
              </a:rPr>
              <a:t> </a:t>
            </a:r>
          </a:p>
          <a:p>
            <a:pPr>
              <a:lnSpc>
                <a:spcPct val="80000"/>
              </a:lnSpc>
            </a:pPr>
            <a:r>
              <a:rPr lang="en-US" altLang="ja-JP" sz="3200" i="1" smtClean="0">
                <a:solidFill>
                  <a:srgbClr val="009900"/>
                </a:solidFill>
                <a:ea typeface="ＭＳ Ｐゴシック" pitchFamily="34" charset="-128"/>
              </a:rPr>
              <a:t>Thomas Watson</a:t>
            </a:r>
            <a:r>
              <a:rPr lang="en-US" altLang="ja-JP" sz="3200" i="1" smtClean="0">
                <a:ea typeface="ＭＳ Ｐゴシック" pitchFamily="34" charset="-128"/>
              </a:rPr>
              <a:t> </a:t>
            </a:r>
            <a:r>
              <a:rPr lang="en-US" altLang="ja-JP" sz="3200" smtClean="0">
                <a:solidFill>
                  <a:srgbClr val="00B050"/>
                </a:solidFill>
                <a:ea typeface="ＭＳ Ｐゴシック" pitchFamily="34" charset="-128"/>
              </a:rPr>
              <a:t>was a leader of the populists. </a:t>
            </a:r>
          </a:p>
          <a:p>
            <a:pPr lvl="1">
              <a:lnSpc>
                <a:spcPct val="80000"/>
              </a:lnSpc>
            </a:pPr>
            <a:r>
              <a:rPr lang="en-US" altLang="ja-JP" sz="3200" smtClean="0">
                <a:ea typeface="ＭＳ Ｐゴシック" pitchFamily="34" charset="-128"/>
              </a:rPr>
              <a:t>Under Watson’s leadership, the People’s Party became powerful in Georgia. </a:t>
            </a:r>
          </a:p>
          <a:p>
            <a:pPr>
              <a:lnSpc>
                <a:spcPct val="80000"/>
              </a:lnSpc>
            </a:pPr>
            <a:r>
              <a:rPr lang="en-US" altLang="ja-JP" sz="3200" smtClean="0">
                <a:ea typeface="ＭＳ Ｐゴシック" pitchFamily="34" charset="-128"/>
              </a:rPr>
              <a:t>The Democrats worried that the People’s Party might take control. To avoid this, the Democrats won the election by breaking the law, or “stealing” the election.</a:t>
            </a:r>
            <a:endParaRPr lang="en-US" sz="3200" smtClean="0"/>
          </a:p>
          <a:p>
            <a:endParaRPr lang="en-US" sz="3200" smtClean="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itle 1"/>
          <p:cNvSpPr>
            <a:spLocks noGrp="1"/>
          </p:cNvSpPr>
          <p:nvPr>
            <p:ph type="title"/>
          </p:nvPr>
        </p:nvSpPr>
        <p:spPr/>
        <p:txBody>
          <a:bodyPr/>
          <a:lstStyle/>
          <a:p>
            <a:r>
              <a:rPr lang="en-US" sz="5400" u="sng" smtClean="0"/>
              <a:t>Rebecca Latimer Felton</a:t>
            </a:r>
          </a:p>
        </p:txBody>
      </p:sp>
      <p:sp>
        <p:nvSpPr>
          <p:cNvPr id="182274" name="Content Placeholder 3"/>
          <p:cNvSpPr>
            <a:spLocks noGrp="1"/>
          </p:cNvSpPr>
          <p:nvPr>
            <p:ph sz="quarter" idx="1"/>
          </p:nvPr>
        </p:nvSpPr>
        <p:spPr>
          <a:xfrm>
            <a:off x="228600" y="1371600"/>
            <a:ext cx="4267200" cy="5268913"/>
          </a:xfrm>
        </p:spPr>
        <p:txBody>
          <a:bodyPr/>
          <a:lstStyle/>
          <a:p>
            <a:pPr>
              <a:lnSpc>
                <a:spcPct val="80000"/>
              </a:lnSpc>
              <a:buFont typeface="Wingdings" pitchFamily="2" charset="2"/>
              <a:buNone/>
            </a:pPr>
            <a:endParaRPr lang="en-US" altLang="ja-JP" sz="2800" i="1" smtClean="0">
              <a:ea typeface="ＭＳ Ｐゴシック" pitchFamily="34" charset="-128"/>
            </a:endParaRPr>
          </a:p>
          <a:p>
            <a:pPr lvl="1">
              <a:lnSpc>
                <a:spcPct val="80000"/>
              </a:lnSpc>
            </a:pPr>
            <a:r>
              <a:rPr lang="en-US" altLang="ja-JP" sz="2800" b="1" i="1" smtClean="0">
                <a:solidFill>
                  <a:srgbClr val="009900"/>
                </a:solidFill>
                <a:ea typeface="ＭＳ Ｐゴシック" pitchFamily="34" charset="-128"/>
              </a:rPr>
              <a:t>Rebecca Latimer Felton</a:t>
            </a:r>
            <a:r>
              <a:rPr lang="en-US" altLang="ja-JP" sz="2800" b="1" i="1" smtClean="0">
                <a:ea typeface="ＭＳ Ｐゴシック" pitchFamily="34" charset="-128"/>
              </a:rPr>
              <a:t> </a:t>
            </a:r>
            <a:r>
              <a:rPr lang="en-US" altLang="ja-JP" sz="2800" b="1" smtClean="0">
                <a:ea typeface="ＭＳ Ｐゴシック" pitchFamily="34" charset="-128"/>
              </a:rPr>
              <a:t>was a writer, teacher, and reformer. </a:t>
            </a:r>
            <a:endParaRPr lang="en-US" altLang="ja-JP" b="1" smtClean="0">
              <a:solidFill>
                <a:srgbClr val="00B050"/>
              </a:solidFill>
              <a:ea typeface="ＭＳ Ｐゴシック" pitchFamily="34" charset="-128"/>
            </a:endParaRPr>
          </a:p>
          <a:p>
            <a:pPr lvl="1">
              <a:lnSpc>
                <a:spcPct val="80000"/>
              </a:lnSpc>
            </a:pPr>
            <a:r>
              <a:rPr lang="en-US" altLang="ja-JP" b="1" smtClean="0">
                <a:solidFill>
                  <a:srgbClr val="00B050"/>
                </a:solidFill>
                <a:ea typeface="ＭＳ Ｐゴシック" pitchFamily="34" charset="-128"/>
              </a:rPr>
              <a:t>helped to instate Prohibition</a:t>
            </a:r>
          </a:p>
          <a:p>
            <a:pPr lvl="1">
              <a:lnSpc>
                <a:spcPct val="80000"/>
              </a:lnSpc>
            </a:pPr>
            <a:r>
              <a:rPr lang="en-US" altLang="ja-JP" b="1" smtClean="0">
                <a:solidFill>
                  <a:srgbClr val="00B050"/>
                </a:solidFill>
                <a:ea typeface="ＭＳ Ｐゴシック" pitchFamily="34" charset="-128"/>
              </a:rPr>
              <a:t>ended the convict lease system</a:t>
            </a:r>
            <a:r>
              <a:rPr lang="en-US" altLang="ja-JP" b="1" smtClean="0">
                <a:ea typeface="ＭＳ Ｐゴシック" pitchFamily="34" charset="-128"/>
              </a:rPr>
              <a:t>, a system of leasing convicts to private businesses as cheap labor. </a:t>
            </a:r>
          </a:p>
          <a:p>
            <a:pPr lvl="1">
              <a:lnSpc>
                <a:spcPct val="80000"/>
              </a:lnSpc>
            </a:pPr>
            <a:r>
              <a:rPr lang="en-US" altLang="ja-JP" b="1" smtClean="0">
                <a:solidFill>
                  <a:srgbClr val="00B050"/>
                </a:solidFill>
                <a:ea typeface="ＭＳ Ｐゴシック" pitchFamily="34" charset="-128"/>
              </a:rPr>
              <a:t>At the age of 87, Felton became the first woman to serve in the U.S. Senate, in 1922.</a:t>
            </a:r>
            <a:r>
              <a:rPr lang="en-US" altLang="ja-JP" smtClean="0">
                <a:solidFill>
                  <a:srgbClr val="00B050"/>
                </a:solidFill>
                <a:ea typeface="ＭＳ Ｐゴシック" pitchFamily="34" charset="-128"/>
              </a:rPr>
              <a:t> </a:t>
            </a:r>
            <a:endParaRPr lang="en-US" smtClean="0">
              <a:solidFill>
                <a:srgbClr val="00B050"/>
              </a:solidFill>
            </a:endParaRPr>
          </a:p>
          <a:p>
            <a:endParaRPr lang="en-US" smtClean="0"/>
          </a:p>
        </p:txBody>
      </p:sp>
      <p:pic>
        <p:nvPicPr>
          <p:cNvPr id="182275" name="Picture 6" descr="rebecca-latimer-felton-1"/>
          <p:cNvPicPr>
            <a:picLocks noGrp="1" noChangeAspect="1" noChangeArrowheads="1"/>
          </p:cNvPicPr>
          <p:nvPr>
            <p:ph sz="quarter" idx="2"/>
          </p:nvPr>
        </p:nvPicPr>
        <p:blipFill>
          <a:blip r:embed="rId3"/>
          <a:srcRect/>
          <a:stretch>
            <a:fillRect/>
          </a:stretch>
        </p:blipFill>
        <p:spPr>
          <a:xfrm>
            <a:off x="4953000" y="1828800"/>
            <a:ext cx="3454400" cy="4419600"/>
          </a:xfr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1" name="Title 4"/>
          <p:cNvSpPr>
            <a:spLocks noGrp="1"/>
          </p:cNvSpPr>
          <p:nvPr>
            <p:ph type="title"/>
          </p:nvPr>
        </p:nvSpPr>
        <p:spPr>
          <a:xfrm>
            <a:off x="612775" y="228600"/>
            <a:ext cx="8153400" cy="990600"/>
          </a:xfrm>
        </p:spPr>
        <p:txBody>
          <a:bodyPr/>
          <a:lstStyle/>
          <a:p>
            <a:r>
              <a:rPr lang="en-US" sz="6000" u="sng" smtClean="0"/>
              <a:t>The 1906 Atlanta Riot</a:t>
            </a:r>
          </a:p>
        </p:txBody>
      </p:sp>
      <p:sp>
        <p:nvSpPr>
          <p:cNvPr id="184322" name="Content Placeholder 5"/>
          <p:cNvSpPr>
            <a:spLocks noGrp="1"/>
          </p:cNvSpPr>
          <p:nvPr>
            <p:ph sz="quarter" idx="1"/>
          </p:nvPr>
        </p:nvSpPr>
        <p:spPr>
          <a:xfrm>
            <a:off x="533400" y="1600200"/>
            <a:ext cx="8232775" cy="4724400"/>
          </a:xfrm>
        </p:spPr>
        <p:txBody>
          <a:bodyPr/>
          <a:lstStyle/>
          <a:p>
            <a:r>
              <a:rPr lang="en-US" sz="3200" smtClean="0"/>
              <a:t>-It started as a result of a local newspaper printing false reports of black assaults. </a:t>
            </a:r>
          </a:p>
          <a:p>
            <a:r>
              <a:rPr lang="en-US" sz="3200" smtClean="0"/>
              <a:t>A crowd of over 5000 whites and African Americans had gathered on Decatur Street. </a:t>
            </a:r>
          </a:p>
          <a:p>
            <a:r>
              <a:rPr lang="en-US" sz="3200" smtClean="0"/>
              <a:t>The riot lasted two days.</a:t>
            </a:r>
          </a:p>
          <a:p>
            <a:r>
              <a:rPr lang="en-US" sz="3200" smtClean="0"/>
              <a:t>At least 18  African Americans and three whites were killed; hundreds of people were injured.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title"/>
          </p:nvPr>
        </p:nvSpPr>
        <p:spPr/>
        <p:txBody>
          <a:bodyPr/>
          <a:lstStyle/>
          <a:p>
            <a:r>
              <a:rPr lang="en-US" sz="5400" u="sng" smtClean="0"/>
              <a:t>Leo Frank Case</a:t>
            </a:r>
          </a:p>
        </p:txBody>
      </p:sp>
      <p:sp>
        <p:nvSpPr>
          <p:cNvPr id="4" name="Content Placeholder 3"/>
          <p:cNvSpPr>
            <a:spLocks noGrp="1"/>
          </p:cNvSpPr>
          <p:nvPr>
            <p:ph sz="quarter" idx="1"/>
          </p:nvPr>
        </p:nvSpPr>
        <p:spPr>
          <a:xfrm>
            <a:off x="381000" y="1589088"/>
            <a:ext cx="4114800" cy="4887912"/>
          </a:xfrm>
        </p:spPr>
        <p:txBody>
          <a:bodyPr>
            <a:normAutofit fontScale="77500" lnSpcReduction="20000"/>
          </a:bodyPr>
          <a:lstStyle/>
          <a:p>
            <a:pPr marL="320040" indent="-320040" fontAlgn="auto">
              <a:lnSpc>
                <a:spcPct val="90000"/>
              </a:lnSpc>
              <a:spcAft>
                <a:spcPts val="0"/>
              </a:spcAft>
              <a:buFont typeface="Wingdings"/>
              <a:buChar char=""/>
              <a:defRPr/>
            </a:pPr>
            <a:r>
              <a:rPr lang="en-US" altLang="ja-JP" sz="3600" b="1" i="1" dirty="0" smtClean="0">
                <a:solidFill>
                  <a:srgbClr val="009900"/>
                </a:solidFill>
                <a:ea typeface="ＭＳ Ｐゴシック" charset="-128"/>
              </a:rPr>
              <a:t>Leo Frank</a:t>
            </a:r>
            <a:r>
              <a:rPr lang="en-US" altLang="ja-JP" sz="3600" b="1" i="1" dirty="0" smtClean="0">
                <a:ea typeface="ＭＳ Ｐゴシック" charset="-128"/>
              </a:rPr>
              <a:t> </a:t>
            </a:r>
            <a:r>
              <a:rPr lang="en-US" altLang="ja-JP" sz="3600" b="1" dirty="0" smtClean="0">
                <a:solidFill>
                  <a:srgbClr val="00B050"/>
                </a:solidFill>
                <a:ea typeface="ＭＳ Ｐゴシック" charset="-128"/>
              </a:rPr>
              <a:t>was a Jewish man from Georgia who was lynched, or hung, by a mob because of anti-Semitism. </a:t>
            </a:r>
          </a:p>
          <a:p>
            <a:pPr marL="640080" lvl="1" indent="-274320" fontAlgn="auto">
              <a:lnSpc>
                <a:spcPct val="90000"/>
              </a:lnSpc>
              <a:spcAft>
                <a:spcPts val="0"/>
              </a:spcAft>
              <a:buFont typeface="Wingdings 2"/>
              <a:buChar char=""/>
              <a:defRPr/>
            </a:pPr>
            <a:r>
              <a:rPr lang="en-US" altLang="ja-JP" sz="3600" b="1" dirty="0" smtClean="0">
                <a:solidFill>
                  <a:srgbClr val="00B050"/>
                </a:solidFill>
                <a:ea typeface="ＭＳ Ｐゴシック" charset="-128"/>
              </a:rPr>
              <a:t>Frank was accused of murdering a young girl employee.</a:t>
            </a:r>
          </a:p>
          <a:p>
            <a:pPr marL="640080" lvl="1" indent="-274320" fontAlgn="auto">
              <a:lnSpc>
                <a:spcPct val="90000"/>
              </a:lnSpc>
              <a:spcAft>
                <a:spcPts val="0"/>
              </a:spcAft>
              <a:buFont typeface="Wingdings 2"/>
              <a:buChar char=""/>
              <a:defRPr/>
            </a:pPr>
            <a:r>
              <a:rPr lang="en-US" altLang="ja-JP" sz="3600" b="1" dirty="0" smtClean="0">
                <a:ea typeface="ＭＳ Ｐゴシック" charset="-128"/>
              </a:rPr>
              <a:t>The governor of Georgia, </a:t>
            </a:r>
            <a:r>
              <a:rPr lang="en-US" altLang="ja-JP" sz="3600" b="1" i="1" dirty="0" smtClean="0">
                <a:ea typeface="ＭＳ Ｐゴシック" charset="-128"/>
              </a:rPr>
              <a:t>John Slaton, </a:t>
            </a:r>
            <a:r>
              <a:rPr lang="en-US" altLang="ja-JP" sz="3600" b="1" dirty="0" smtClean="0">
                <a:ea typeface="ＭＳ Ｐゴシック" charset="-128"/>
              </a:rPr>
              <a:t>reviewed Frank’s case and eventually decided that Frank was innocent.</a:t>
            </a:r>
          </a:p>
          <a:p>
            <a:pPr marL="320040" indent="-320040" fontAlgn="auto">
              <a:spcAft>
                <a:spcPts val="0"/>
              </a:spcAft>
              <a:buFont typeface="Wingdings"/>
              <a:buChar char=""/>
              <a:defRPr/>
            </a:pPr>
            <a:endParaRPr lang="en-US" dirty="0"/>
          </a:p>
        </p:txBody>
      </p:sp>
      <p:pic>
        <p:nvPicPr>
          <p:cNvPr id="186371" name="Content Placeholder 4" descr="leo frank lynching.jpg"/>
          <p:cNvPicPr>
            <a:picLocks noGrp="1" noChangeAspect="1"/>
          </p:cNvPicPr>
          <p:nvPr>
            <p:ph sz="quarter" idx="2"/>
          </p:nvPr>
        </p:nvPicPr>
        <p:blipFill>
          <a:blip r:embed="rId3"/>
          <a:srcRect/>
          <a:stretch>
            <a:fillRect/>
          </a:stretch>
        </p:blipFill>
        <p:spPr>
          <a:xfrm>
            <a:off x="4845050" y="1798638"/>
            <a:ext cx="3886200" cy="4152900"/>
          </a:xfr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p:txBody>
          <a:bodyPr/>
          <a:lstStyle/>
          <a:p>
            <a:r>
              <a:rPr lang="en-US" sz="5400" u="sng" smtClean="0"/>
              <a:t>The County Unit System</a:t>
            </a:r>
          </a:p>
        </p:txBody>
      </p:sp>
      <p:sp>
        <p:nvSpPr>
          <p:cNvPr id="3" name="Content Placeholder 2"/>
          <p:cNvSpPr>
            <a:spLocks noGrp="1"/>
          </p:cNvSpPr>
          <p:nvPr>
            <p:ph sz="quarter" idx="1"/>
          </p:nvPr>
        </p:nvSpPr>
        <p:spPr>
          <a:xfrm>
            <a:off x="609600" y="1589088"/>
            <a:ext cx="3886200" cy="4572000"/>
          </a:xfrm>
        </p:spPr>
        <p:txBody>
          <a:bodyPr>
            <a:normAutofit fontScale="77500" lnSpcReduction="20000"/>
          </a:bodyPr>
          <a:lstStyle/>
          <a:p>
            <a:pPr marL="320040" indent="-320040" fontAlgn="auto">
              <a:lnSpc>
                <a:spcPct val="80000"/>
              </a:lnSpc>
              <a:spcAft>
                <a:spcPts val="0"/>
              </a:spcAft>
              <a:buFont typeface="Wingdings"/>
              <a:buChar char=""/>
              <a:defRPr/>
            </a:pPr>
            <a:r>
              <a:rPr lang="en-US" altLang="ja-JP" sz="4100" b="1" dirty="0" smtClean="0">
                <a:ea typeface="ＭＳ Ｐゴシック" charset="-128"/>
              </a:rPr>
              <a:t>In 1917, Georgia established the </a:t>
            </a:r>
            <a:r>
              <a:rPr lang="en-US" altLang="ja-JP" sz="4100" b="1" dirty="0" smtClean="0">
                <a:solidFill>
                  <a:srgbClr val="009900"/>
                </a:solidFill>
                <a:ea typeface="ＭＳ Ｐゴシック" charset="-128"/>
              </a:rPr>
              <a:t>county unit system. This was a way of giving votes in primary elections. </a:t>
            </a:r>
          </a:p>
          <a:p>
            <a:pPr marL="640080" lvl="1" indent="-274320" fontAlgn="auto">
              <a:lnSpc>
                <a:spcPct val="80000"/>
              </a:lnSpc>
              <a:spcAft>
                <a:spcPts val="0"/>
              </a:spcAft>
              <a:buFont typeface="Wingdings 2"/>
              <a:buChar char=""/>
              <a:defRPr/>
            </a:pPr>
            <a:r>
              <a:rPr lang="en-US" altLang="ja-JP" sz="4100" b="1" dirty="0" smtClean="0">
                <a:ea typeface="ＭＳ Ｐゴシック" charset="-128"/>
              </a:rPr>
              <a:t>Each county was given a certain number of votes, called unit votes. </a:t>
            </a:r>
          </a:p>
          <a:p>
            <a:pPr marL="640080" lvl="1" indent="-274320" fontAlgn="auto">
              <a:lnSpc>
                <a:spcPct val="80000"/>
              </a:lnSpc>
              <a:spcAft>
                <a:spcPts val="0"/>
              </a:spcAft>
              <a:buFont typeface="Wingdings 2"/>
              <a:buChar char=""/>
              <a:defRPr/>
            </a:pPr>
            <a:r>
              <a:rPr lang="en-US" altLang="ja-JP" sz="4100" b="1" dirty="0" smtClean="0">
                <a:ea typeface="ＭＳ Ｐゴシック" charset="-128"/>
              </a:rPr>
              <a:t>Three categories: urban, town, and rural. </a:t>
            </a:r>
          </a:p>
          <a:p>
            <a:pPr marL="320040" indent="-320040" fontAlgn="auto">
              <a:spcAft>
                <a:spcPts val="0"/>
              </a:spcAft>
              <a:buFont typeface="Wingdings"/>
              <a:buChar char=""/>
              <a:defRPr/>
            </a:pPr>
            <a:endParaRPr lang="en-US" dirty="0"/>
          </a:p>
        </p:txBody>
      </p:sp>
      <p:sp>
        <p:nvSpPr>
          <p:cNvPr id="4" name="Content Placeholder 3"/>
          <p:cNvSpPr>
            <a:spLocks noGrp="1"/>
          </p:cNvSpPr>
          <p:nvPr>
            <p:ph sz="quarter" idx="2"/>
          </p:nvPr>
        </p:nvSpPr>
        <p:spPr>
          <a:xfrm>
            <a:off x="4845050" y="1589088"/>
            <a:ext cx="3886200" cy="4572000"/>
          </a:xfrm>
        </p:spPr>
        <p:txBody>
          <a:bodyPr>
            <a:normAutofit fontScale="77500" lnSpcReduction="20000"/>
          </a:bodyPr>
          <a:lstStyle/>
          <a:p>
            <a:pPr marL="640080" lvl="1" indent="-274320" fontAlgn="auto">
              <a:lnSpc>
                <a:spcPct val="80000"/>
              </a:lnSpc>
              <a:spcAft>
                <a:spcPts val="0"/>
              </a:spcAft>
              <a:buFont typeface="Wingdings 2"/>
              <a:buChar char=""/>
              <a:defRPr/>
            </a:pPr>
            <a:r>
              <a:rPr lang="en-US" altLang="ja-JP" sz="3600" b="1" dirty="0" smtClean="0">
                <a:ea typeface="ＭＳ Ｐゴシック" charset="-128"/>
              </a:rPr>
              <a:t>The candidate who received the most votes in a county won all of the unit votes given to that county. </a:t>
            </a:r>
          </a:p>
          <a:p>
            <a:pPr marL="640080" lvl="1" indent="-274320" fontAlgn="auto">
              <a:lnSpc>
                <a:spcPct val="80000"/>
              </a:lnSpc>
              <a:spcAft>
                <a:spcPts val="0"/>
              </a:spcAft>
              <a:buFont typeface="Wingdings 2"/>
              <a:buChar char=""/>
              <a:defRPr/>
            </a:pPr>
            <a:r>
              <a:rPr lang="en-US" altLang="ja-JP" sz="3600" b="1" dirty="0" smtClean="0">
                <a:solidFill>
                  <a:srgbClr val="00B050"/>
                </a:solidFill>
                <a:ea typeface="ＭＳ Ｐゴシック" charset="-128"/>
              </a:rPr>
              <a:t>The problem with this system was that it did not always represent what the population wanted. </a:t>
            </a:r>
          </a:p>
          <a:p>
            <a:pPr marL="640080" lvl="1" indent="-274320" fontAlgn="auto">
              <a:lnSpc>
                <a:spcPct val="80000"/>
              </a:lnSpc>
              <a:spcAft>
                <a:spcPts val="0"/>
              </a:spcAft>
              <a:buFont typeface="Wingdings 2"/>
              <a:buChar char=""/>
              <a:defRPr/>
            </a:pPr>
            <a:r>
              <a:rPr lang="en-US" altLang="ja-JP" sz="3600" b="1" dirty="0" smtClean="0">
                <a:ea typeface="ＭＳ Ｐゴシック" charset="-128"/>
              </a:rPr>
              <a:t>As a result, the county unit system was eventually abolished</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1"/>
          <p:cNvSpPr>
            <a:spLocks noGrp="1"/>
          </p:cNvSpPr>
          <p:nvPr>
            <p:ph type="title"/>
          </p:nvPr>
        </p:nvSpPr>
        <p:spPr>
          <a:xfrm>
            <a:off x="612775" y="228600"/>
            <a:ext cx="8153400" cy="990600"/>
          </a:xfrm>
        </p:spPr>
        <p:txBody>
          <a:bodyPr/>
          <a:lstStyle/>
          <a:p>
            <a:r>
              <a:rPr lang="en-US" sz="6000" u="sng" smtClean="0"/>
              <a:t>Jim Crow Laws</a:t>
            </a:r>
          </a:p>
        </p:txBody>
      </p:sp>
      <p:sp>
        <p:nvSpPr>
          <p:cNvPr id="190466" name="Content Placeholder 2"/>
          <p:cNvSpPr>
            <a:spLocks noGrp="1"/>
          </p:cNvSpPr>
          <p:nvPr>
            <p:ph sz="quarter" idx="1"/>
          </p:nvPr>
        </p:nvSpPr>
        <p:spPr>
          <a:xfrm>
            <a:off x="612775" y="1600200"/>
            <a:ext cx="8153400" cy="4495800"/>
          </a:xfrm>
        </p:spPr>
        <p:txBody>
          <a:bodyPr/>
          <a:lstStyle/>
          <a:p>
            <a:pPr>
              <a:lnSpc>
                <a:spcPct val="90000"/>
              </a:lnSpc>
            </a:pPr>
            <a:r>
              <a:rPr lang="en-US" altLang="ja-JP" sz="4000" b="1" smtClean="0">
                <a:ea typeface="ＭＳ Ｐゴシック" pitchFamily="34" charset="-128"/>
              </a:rPr>
              <a:t>The Thirteenth, Fourteenth, and Fifteenth Amendments increased the rights of African Americans after the Civil War.  </a:t>
            </a:r>
          </a:p>
          <a:p>
            <a:pPr>
              <a:lnSpc>
                <a:spcPct val="90000"/>
              </a:lnSpc>
            </a:pPr>
            <a:r>
              <a:rPr lang="en-US" altLang="ja-JP" sz="4000" b="1" smtClean="0">
                <a:ea typeface="ＭＳ Ｐゴシック" pitchFamily="34" charset="-128"/>
              </a:rPr>
              <a:t>When formerly Confederate states rejoined the Union, they had to first agree to honor the amendments. </a:t>
            </a:r>
          </a:p>
          <a:p>
            <a:endParaRPr lang="en-US" smtClean="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a:xfrm>
            <a:off x="612775" y="228600"/>
            <a:ext cx="8153400" cy="990600"/>
          </a:xfrm>
        </p:spPr>
        <p:txBody>
          <a:bodyPr/>
          <a:lstStyle/>
          <a:p>
            <a:r>
              <a:rPr lang="en-US" sz="5400" u="sng" smtClean="0"/>
              <a:t>Jim Crow Laws continued..</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fontAlgn="auto">
              <a:lnSpc>
                <a:spcPct val="90000"/>
              </a:lnSpc>
              <a:spcAft>
                <a:spcPts val="0"/>
              </a:spcAft>
              <a:buFont typeface="Wingdings"/>
              <a:buChar char=""/>
              <a:defRPr/>
            </a:pPr>
            <a:r>
              <a:rPr lang="en-US" altLang="ja-JP" sz="4000" b="1" dirty="0" smtClean="0">
                <a:ea typeface="ＭＳ Ｐゴシック" charset="-128"/>
              </a:rPr>
              <a:t>Most, however, only followed the Thirteenth Amendment – no more slavery. </a:t>
            </a:r>
          </a:p>
          <a:p>
            <a:pPr marL="320040" indent="-320040" fontAlgn="auto">
              <a:lnSpc>
                <a:spcPct val="90000"/>
              </a:lnSpc>
              <a:spcAft>
                <a:spcPts val="0"/>
              </a:spcAft>
              <a:buFont typeface="Wingdings"/>
              <a:buChar char=""/>
              <a:defRPr/>
            </a:pPr>
            <a:r>
              <a:rPr lang="en-US" altLang="ja-JP" sz="4000" b="1" dirty="0" smtClean="0">
                <a:solidFill>
                  <a:srgbClr val="00B050"/>
                </a:solidFill>
                <a:ea typeface="ＭＳ Ｐゴシック" charset="-128"/>
              </a:rPr>
              <a:t>The southern states did not honor the other Amendments because they feared equal rights for African Americans. </a:t>
            </a:r>
          </a:p>
          <a:p>
            <a:pPr marL="320040" indent="-320040" fontAlgn="auto">
              <a:lnSpc>
                <a:spcPct val="90000"/>
              </a:lnSpc>
              <a:spcAft>
                <a:spcPts val="0"/>
              </a:spcAft>
              <a:buFont typeface="Wingdings"/>
              <a:buChar char=""/>
              <a:defRPr/>
            </a:pPr>
            <a:r>
              <a:rPr lang="en-US" altLang="ja-JP" sz="4000" b="1" dirty="0" smtClean="0">
                <a:ea typeface="ＭＳ Ｐゴシック" charset="-128"/>
              </a:rPr>
              <a:t>Southern states regularly denied rights to African Americans.</a:t>
            </a:r>
            <a:endParaRPr lang="en-US" sz="4000" b="1" dirty="0" smtClean="0"/>
          </a:p>
          <a:p>
            <a:pPr marL="320040" indent="-320040" fontAlgn="auto">
              <a:spcAft>
                <a:spcPts val="0"/>
              </a:spcAft>
              <a:buFont typeface="Wingdings"/>
              <a:buChar char=""/>
              <a:defRPr/>
            </a:pPr>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1"/>
          <p:cNvSpPr>
            <a:spLocks noGrp="1"/>
          </p:cNvSpPr>
          <p:nvPr>
            <p:ph type="title"/>
          </p:nvPr>
        </p:nvSpPr>
        <p:spPr/>
        <p:txBody>
          <a:bodyPr/>
          <a:lstStyle/>
          <a:p>
            <a:r>
              <a:rPr lang="en-US" sz="5400" u="sng" smtClean="0"/>
              <a:t>Jim Crow laws continued…</a:t>
            </a:r>
          </a:p>
        </p:txBody>
      </p:sp>
      <p:sp>
        <p:nvSpPr>
          <p:cNvPr id="194562" name="Content Placeholder 3"/>
          <p:cNvSpPr>
            <a:spLocks noGrp="1"/>
          </p:cNvSpPr>
          <p:nvPr>
            <p:ph sz="quarter" idx="1"/>
          </p:nvPr>
        </p:nvSpPr>
        <p:spPr>
          <a:xfrm>
            <a:off x="228600" y="1589088"/>
            <a:ext cx="4648200" cy="4964112"/>
          </a:xfrm>
        </p:spPr>
        <p:txBody>
          <a:bodyPr/>
          <a:lstStyle/>
          <a:p>
            <a:pPr>
              <a:lnSpc>
                <a:spcPct val="80000"/>
              </a:lnSpc>
            </a:pPr>
            <a:r>
              <a:rPr lang="en-US" altLang="ja-JP" sz="2800" b="1" smtClean="0">
                <a:solidFill>
                  <a:srgbClr val="00B050"/>
                </a:solidFill>
                <a:ea typeface="ＭＳ Ｐゴシック" pitchFamily="34" charset="-128"/>
              </a:rPr>
              <a:t>Georgia and other southern states passed state and local legislation called Jim Crow laws. </a:t>
            </a:r>
          </a:p>
          <a:p>
            <a:pPr>
              <a:lnSpc>
                <a:spcPct val="80000"/>
              </a:lnSpc>
            </a:pPr>
            <a:r>
              <a:rPr lang="en-US" altLang="ja-JP" sz="2800" b="1" smtClean="0">
                <a:solidFill>
                  <a:srgbClr val="009900"/>
                </a:solidFill>
                <a:ea typeface="ＭＳ Ｐゴシック" pitchFamily="34" charset="-128"/>
              </a:rPr>
              <a:t>Jim Crow laws mandated the segregation of African Americans and whites.</a:t>
            </a:r>
            <a:r>
              <a:rPr lang="en-US" altLang="ja-JP" sz="2800" b="1" smtClean="0">
                <a:ea typeface="ＭＳ Ｐゴシック" pitchFamily="34" charset="-128"/>
              </a:rPr>
              <a:t> </a:t>
            </a:r>
          </a:p>
          <a:p>
            <a:pPr lvl="1">
              <a:lnSpc>
                <a:spcPct val="80000"/>
              </a:lnSpc>
            </a:pPr>
            <a:r>
              <a:rPr lang="en-US" altLang="ja-JP" sz="2800" b="1" smtClean="0">
                <a:ea typeface="ＭＳ Ｐゴシック" pitchFamily="34" charset="-128"/>
              </a:rPr>
              <a:t>Signs were hung in public places designating “Whites Only” for some public places and “Colored Only” for others</a:t>
            </a:r>
            <a:endParaRPr lang="en-US" sz="2800" smtClean="0"/>
          </a:p>
        </p:txBody>
      </p:sp>
      <p:pic>
        <p:nvPicPr>
          <p:cNvPr id="194563" name="Picture 8" descr="help-wanted-jim-crow"/>
          <p:cNvPicPr>
            <a:picLocks noGrp="1" noChangeAspect="1" noChangeArrowheads="1"/>
          </p:cNvPicPr>
          <p:nvPr>
            <p:ph sz="quarter" idx="2"/>
          </p:nvPr>
        </p:nvPicPr>
        <p:blipFill>
          <a:blip r:embed="rId3"/>
          <a:srcRect/>
          <a:stretch>
            <a:fillRect/>
          </a:stretch>
        </p:blipFill>
        <p:spPr>
          <a:xfrm>
            <a:off x="6019800" y="1600200"/>
            <a:ext cx="2057400" cy="2222500"/>
          </a:xfrm>
        </p:spPr>
      </p:pic>
      <p:pic>
        <p:nvPicPr>
          <p:cNvPr id="194564" name="Picture 10" descr="civil-rights-movement-3"/>
          <p:cNvPicPr>
            <a:picLocks noChangeAspect="1" noChangeArrowheads="1"/>
          </p:cNvPicPr>
          <p:nvPr/>
        </p:nvPicPr>
        <p:blipFill>
          <a:blip r:embed="rId4"/>
          <a:srcRect/>
          <a:stretch>
            <a:fillRect/>
          </a:stretch>
        </p:blipFill>
        <p:spPr bwMode="auto">
          <a:xfrm>
            <a:off x="5334000" y="4191000"/>
            <a:ext cx="3429000" cy="2366963"/>
          </a:xfrm>
          <a:prstGeom prst="rect">
            <a:avLst/>
          </a:prstGeom>
          <a:noFill/>
          <a:ln w="9525">
            <a:noFill/>
            <a:miter lim="800000"/>
            <a:headEnd/>
            <a:tailEnd/>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Title 1"/>
          <p:cNvSpPr>
            <a:spLocks noGrp="1"/>
          </p:cNvSpPr>
          <p:nvPr>
            <p:ph type="title"/>
          </p:nvPr>
        </p:nvSpPr>
        <p:spPr/>
        <p:txBody>
          <a:bodyPr/>
          <a:lstStyle/>
          <a:p>
            <a:r>
              <a:rPr lang="en-US" sz="6000" u="sng" smtClean="0"/>
              <a:t>Plessy v. Ferguson </a:t>
            </a:r>
          </a:p>
        </p:txBody>
      </p:sp>
      <p:sp>
        <p:nvSpPr>
          <p:cNvPr id="3" name="Content Placeholder 2"/>
          <p:cNvSpPr>
            <a:spLocks noGrp="1"/>
          </p:cNvSpPr>
          <p:nvPr>
            <p:ph sz="quarter" idx="1"/>
          </p:nvPr>
        </p:nvSpPr>
        <p:spPr>
          <a:xfrm>
            <a:off x="304800" y="1589088"/>
            <a:ext cx="4191000" cy="4811712"/>
          </a:xfrm>
        </p:spPr>
        <p:txBody>
          <a:bodyPr>
            <a:normAutofit fontScale="70000" lnSpcReduction="20000"/>
          </a:bodyPr>
          <a:lstStyle/>
          <a:p>
            <a:pPr marL="320040" indent="-320040" fontAlgn="auto">
              <a:lnSpc>
                <a:spcPct val="90000"/>
              </a:lnSpc>
              <a:spcAft>
                <a:spcPts val="0"/>
              </a:spcAft>
              <a:buFont typeface="Wingdings"/>
              <a:buChar char=""/>
              <a:defRPr/>
            </a:pPr>
            <a:r>
              <a:rPr lang="en-US" altLang="ja-JP" sz="3600" b="1" dirty="0" smtClean="0">
                <a:ea typeface="ＭＳ Ｐゴシック" charset="-128"/>
              </a:rPr>
              <a:t>Some African Americans challenged the Jim Crow laws in court. </a:t>
            </a:r>
          </a:p>
          <a:p>
            <a:pPr marL="320040" indent="-320040" fontAlgn="auto">
              <a:lnSpc>
                <a:spcPct val="90000"/>
              </a:lnSpc>
              <a:spcAft>
                <a:spcPts val="0"/>
              </a:spcAft>
              <a:buFont typeface="Wingdings"/>
              <a:buChar char=""/>
              <a:defRPr/>
            </a:pPr>
            <a:r>
              <a:rPr lang="en-US" altLang="ja-JP" sz="3600" b="1" dirty="0" smtClean="0">
                <a:solidFill>
                  <a:srgbClr val="00B050"/>
                </a:solidFill>
                <a:ea typeface="ＭＳ Ｐゴシック" charset="-128"/>
              </a:rPr>
              <a:t>The most famous challenge was between </a:t>
            </a:r>
            <a:r>
              <a:rPr lang="en-US" altLang="ja-JP" sz="3600" b="1" i="1" dirty="0" smtClean="0">
                <a:solidFill>
                  <a:srgbClr val="00B050"/>
                </a:solidFill>
                <a:ea typeface="ＭＳ Ｐゴシック" charset="-128"/>
              </a:rPr>
              <a:t>Homer Plessy </a:t>
            </a:r>
            <a:r>
              <a:rPr lang="en-US" altLang="ja-JP" sz="3600" b="1" dirty="0" smtClean="0">
                <a:solidFill>
                  <a:srgbClr val="00B050"/>
                </a:solidFill>
                <a:ea typeface="ＭＳ Ｐゴシック" charset="-128"/>
              </a:rPr>
              <a:t>and a railroad company in Louisiana. </a:t>
            </a:r>
          </a:p>
          <a:p>
            <a:pPr marL="320040" indent="-320040" fontAlgn="auto">
              <a:lnSpc>
                <a:spcPct val="90000"/>
              </a:lnSpc>
              <a:spcAft>
                <a:spcPts val="0"/>
              </a:spcAft>
              <a:buFont typeface="Wingdings"/>
              <a:buChar char=""/>
              <a:defRPr/>
            </a:pPr>
            <a:r>
              <a:rPr lang="en-US" altLang="ja-JP" sz="3600" b="1" dirty="0" smtClean="0">
                <a:solidFill>
                  <a:srgbClr val="00B050"/>
                </a:solidFill>
                <a:ea typeface="ＭＳ Ｐゴシック" charset="-128"/>
              </a:rPr>
              <a:t>The company tried to make Plessy move from a “Whites Only” passenger car. Plessy, however, refused and was arrested.</a:t>
            </a:r>
          </a:p>
          <a:p>
            <a:pPr marL="320040" indent="-320040" fontAlgn="auto">
              <a:spcAft>
                <a:spcPts val="0"/>
              </a:spcAft>
              <a:buFont typeface="Wingdings"/>
              <a:buChar char=""/>
              <a:defRPr/>
            </a:pPr>
            <a:endParaRPr lang="en-US" dirty="0"/>
          </a:p>
        </p:txBody>
      </p:sp>
      <p:sp>
        <p:nvSpPr>
          <p:cNvPr id="4" name="Content Placeholder 3"/>
          <p:cNvSpPr>
            <a:spLocks noGrp="1"/>
          </p:cNvSpPr>
          <p:nvPr>
            <p:ph sz="quarter" idx="2"/>
          </p:nvPr>
        </p:nvSpPr>
        <p:spPr>
          <a:xfrm>
            <a:off x="4845050" y="1589088"/>
            <a:ext cx="4070350" cy="4964112"/>
          </a:xfrm>
        </p:spPr>
        <p:txBody>
          <a:bodyPr>
            <a:normAutofit fontScale="70000" lnSpcReduction="20000"/>
          </a:bodyPr>
          <a:lstStyle/>
          <a:p>
            <a:pPr marL="320040" indent="-320040" fontAlgn="auto">
              <a:lnSpc>
                <a:spcPct val="90000"/>
              </a:lnSpc>
              <a:spcAft>
                <a:spcPts val="0"/>
              </a:spcAft>
              <a:buFont typeface="Wingdings"/>
              <a:buChar char=""/>
              <a:defRPr/>
            </a:pPr>
            <a:r>
              <a:rPr lang="en-US" altLang="ja-JP" sz="3100" b="1" dirty="0" smtClean="0">
                <a:solidFill>
                  <a:srgbClr val="00B050"/>
                </a:solidFill>
                <a:ea typeface="ＭＳ Ｐゴシック" charset="-128"/>
              </a:rPr>
              <a:t>In 1896, the U.S. Supreme Court disagreed with Plessy. </a:t>
            </a:r>
          </a:p>
          <a:p>
            <a:pPr marL="320040" indent="-320040" fontAlgn="auto">
              <a:lnSpc>
                <a:spcPct val="90000"/>
              </a:lnSpc>
              <a:spcAft>
                <a:spcPts val="0"/>
              </a:spcAft>
              <a:buFont typeface="Wingdings"/>
              <a:buChar char=""/>
              <a:defRPr/>
            </a:pPr>
            <a:r>
              <a:rPr lang="en-US" altLang="ja-JP" sz="3100" b="1" dirty="0" smtClean="0">
                <a:solidFill>
                  <a:srgbClr val="00B050"/>
                </a:solidFill>
                <a:ea typeface="ＭＳ Ｐゴシック" charset="-128"/>
              </a:rPr>
              <a:t>The court ruled that segregation was not against the Constitution. </a:t>
            </a:r>
          </a:p>
          <a:p>
            <a:pPr marL="320040" indent="-320040" fontAlgn="auto">
              <a:lnSpc>
                <a:spcPct val="90000"/>
              </a:lnSpc>
              <a:spcAft>
                <a:spcPts val="0"/>
              </a:spcAft>
              <a:buFont typeface="Wingdings"/>
              <a:buChar char=""/>
              <a:defRPr/>
            </a:pPr>
            <a:r>
              <a:rPr lang="en-US" altLang="ja-JP" sz="3100" b="1" dirty="0" smtClean="0">
                <a:solidFill>
                  <a:srgbClr val="00B050"/>
                </a:solidFill>
                <a:ea typeface="ＭＳ Ｐゴシック" charset="-128"/>
              </a:rPr>
              <a:t>This idea became known as “</a:t>
            </a:r>
            <a:r>
              <a:rPr lang="en-US" altLang="ja-JP" sz="3100" b="1" dirty="0" smtClean="0">
                <a:solidFill>
                  <a:srgbClr val="FF0000"/>
                </a:solidFill>
                <a:ea typeface="ＭＳ Ｐゴシック" charset="-128"/>
              </a:rPr>
              <a:t>separate but equal</a:t>
            </a:r>
            <a:r>
              <a:rPr lang="en-US" altLang="ja-JP" sz="3100" b="1" dirty="0" smtClean="0">
                <a:solidFill>
                  <a:srgbClr val="00B050"/>
                </a:solidFill>
                <a:ea typeface="ＭＳ Ｐゴシック" charset="-128"/>
              </a:rPr>
              <a:t>,” which meant that it was legal for states to keep the races separate as long as there were equal facilities for both races. </a:t>
            </a:r>
          </a:p>
          <a:p>
            <a:pPr marL="640080" lvl="1" indent="-274320" fontAlgn="auto">
              <a:lnSpc>
                <a:spcPct val="90000"/>
              </a:lnSpc>
              <a:spcAft>
                <a:spcPts val="0"/>
              </a:spcAft>
              <a:buFont typeface="Wingdings 2"/>
              <a:buChar char=""/>
              <a:defRPr/>
            </a:pPr>
            <a:r>
              <a:rPr lang="en-US" altLang="ja-JP" sz="3100" b="1" dirty="0" smtClean="0">
                <a:ea typeface="ＭＳ Ｐゴシック" charset="-128"/>
              </a:rPr>
              <a:t>Most public facilities, however, such as hospitals and schools, were not of the same quality for African Americans as those for whites.</a:t>
            </a:r>
            <a:endParaRPr lang="en-US" sz="3100" b="1" dirty="0" smtClean="0"/>
          </a:p>
          <a:p>
            <a:pPr marL="320040" indent="-320040" fontAlgn="auto">
              <a:spcAft>
                <a:spcPts val="0"/>
              </a:spcAft>
              <a:buFont typeface="Wingdings"/>
              <a:buChar cha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76200"/>
            <a:ext cx="8229600" cy="76200"/>
          </a:xfrm>
        </p:spPr>
        <p:txBody>
          <a:bodyPr>
            <a:normAutofit fontScale="90000"/>
          </a:bodyPr>
          <a:lstStyle/>
          <a:p>
            <a:pPr fontAlgn="auto">
              <a:spcAft>
                <a:spcPts val="0"/>
              </a:spcAft>
              <a:defRPr/>
            </a:pPr>
            <a:endParaRPr lang="en-US" sz="4000" dirty="0"/>
          </a:p>
        </p:txBody>
      </p:sp>
      <p:graphicFrame>
        <p:nvGraphicFramePr>
          <p:cNvPr id="21576" name="Group 72"/>
          <p:cNvGraphicFramePr>
            <a:graphicFrameLocks noGrp="1"/>
          </p:cNvGraphicFramePr>
          <p:nvPr>
            <p:ph type="tbl" idx="1"/>
          </p:nvPr>
        </p:nvGraphicFramePr>
        <p:xfrm>
          <a:off x="228600" y="152400"/>
          <a:ext cx="8610600" cy="6592389"/>
        </p:xfrm>
        <a:graphic>
          <a:graphicData uri="http://schemas.openxmlformats.org/drawingml/2006/table">
            <a:tbl>
              <a:tblPr/>
              <a:tblGrid>
                <a:gridCol w="1691640"/>
                <a:gridCol w="1691640"/>
                <a:gridCol w="1691640"/>
                <a:gridCol w="1691640"/>
                <a:gridCol w="1844040"/>
              </a:tblGrid>
              <a:tr h="7894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Sugar Act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Stamp Act</a:t>
                      </a: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Townshend Acts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charset="0"/>
                        </a:rPr>
                        <a:t>Tea Act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Intolerable Acts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1739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Placed a tax on sugar and molasses imported from the West Indies.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1765, placed a tax on newspapers, legal documents, licenses.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1767, placed an import tax on tea, paper, glass, and coloring paint.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1773, Allowed the East India Company to ship tea directly to the colonies.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Port of Boston was closed until they paid for the tea.</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399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GA did a great deal of trading with sugar-producing countries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Placed to raise money for the French and Indian War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The tea could be sold less than the colonial merchants could.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Massachusetts colonists could not have town meetings w/o approval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348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(i.e. Jamaica and Barbados). Passed in 1764.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The Liberty Boys came together to oppose the tax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Led to the Boston Tea Party.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rPr>
                        <a:t>Led to the Quartering Act (colonists had to house British soldiers)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612775" y="228600"/>
            <a:ext cx="8153400" cy="990600"/>
          </a:xfrm>
        </p:spPr>
        <p:txBody>
          <a:bodyPr/>
          <a:lstStyle/>
          <a:p>
            <a:r>
              <a:rPr lang="en-US" sz="6000" u="sng" smtClean="0"/>
              <a:t>Disenfranchisement</a:t>
            </a:r>
          </a:p>
        </p:txBody>
      </p:sp>
      <p:sp>
        <p:nvSpPr>
          <p:cNvPr id="198658" name="Content Placeholder 2"/>
          <p:cNvSpPr>
            <a:spLocks noGrp="1"/>
          </p:cNvSpPr>
          <p:nvPr>
            <p:ph sz="quarter" idx="1"/>
          </p:nvPr>
        </p:nvSpPr>
        <p:spPr>
          <a:xfrm>
            <a:off x="457200" y="1447800"/>
            <a:ext cx="8305800" cy="4876800"/>
          </a:xfrm>
        </p:spPr>
        <p:txBody>
          <a:bodyPr/>
          <a:lstStyle/>
          <a:p>
            <a:pPr>
              <a:lnSpc>
                <a:spcPct val="80000"/>
              </a:lnSpc>
            </a:pPr>
            <a:endParaRPr lang="en-US" altLang="ja-JP" sz="2400" b="1" smtClean="0">
              <a:ea typeface="ＭＳ Ｐゴシック" pitchFamily="34" charset="-128"/>
            </a:endParaRPr>
          </a:p>
          <a:p>
            <a:pPr>
              <a:lnSpc>
                <a:spcPct val="80000"/>
              </a:lnSpc>
            </a:pPr>
            <a:r>
              <a:rPr lang="en-US" altLang="ja-JP" sz="3600" b="1" smtClean="0">
                <a:solidFill>
                  <a:srgbClr val="009900"/>
                </a:solidFill>
                <a:ea typeface="ＭＳ Ｐゴシック" pitchFamily="34" charset="-128"/>
              </a:rPr>
              <a:t>Disenfranchisement - the act of denying a person the right to vote</a:t>
            </a:r>
          </a:p>
          <a:p>
            <a:pPr lvl="1">
              <a:lnSpc>
                <a:spcPct val="80000"/>
              </a:lnSpc>
            </a:pPr>
            <a:r>
              <a:rPr lang="en-US" altLang="ja-JP" sz="3600" b="1" smtClean="0">
                <a:ea typeface="ＭＳ Ｐゴシック" pitchFamily="34" charset="-128"/>
              </a:rPr>
              <a:t>Disenfranchisement of African American men was accomplished partly by poll taxes, property tests, and literacy tests. </a:t>
            </a:r>
            <a:r>
              <a:rPr lang="en-US" altLang="ja-JP" sz="3600" b="1" smtClean="0">
                <a:solidFill>
                  <a:srgbClr val="009900"/>
                </a:solidFill>
                <a:ea typeface="ＭＳ Ｐゴシック" pitchFamily="34" charset="-128"/>
              </a:rPr>
              <a:t>A poll tax was a fee that a voter had to pay in order to vote.</a:t>
            </a:r>
            <a:r>
              <a:rPr lang="en-US" altLang="ja-JP" sz="3600" b="1" smtClean="0">
                <a:ea typeface="ＭＳ Ｐゴシック" pitchFamily="34" charset="-128"/>
              </a:rPr>
              <a:t> A voter also had to demonstrate that he owned property</a:t>
            </a:r>
            <a:endParaRPr lang="en-US" sz="3600" smtClean="0"/>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Title 1"/>
          <p:cNvSpPr>
            <a:spLocks noGrp="1"/>
          </p:cNvSpPr>
          <p:nvPr>
            <p:ph type="title"/>
          </p:nvPr>
        </p:nvSpPr>
        <p:spPr/>
        <p:txBody>
          <a:bodyPr/>
          <a:lstStyle/>
          <a:p>
            <a:r>
              <a:rPr lang="en-US" sz="5400" u="sng" smtClean="0"/>
              <a:t>Booker T. Washington</a:t>
            </a:r>
          </a:p>
        </p:txBody>
      </p:sp>
      <p:sp>
        <p:nvSpPr>
          <p:cNvPr id="200706" name="Content Placeholder 3"/>
          <p:cNvSpPr>
            <a:spLocks noGrp="1"/>
          </p:cNvSpPr>
          <p:nvPr>
            <p:ph sz="quarter" idx="1"/>
          </p:nvPr>
        </p:nvSpPr>
        <p:spPr>
          <a:xfrm>
            <a:off x="228600" y="1589088"/>
            <a:ext cx="4495800" cy="5040312"/>
          </a:xfrm>
        </p:spPr>
        <p:txBody>
          <a:bodyPr/>
          <a:lstStyle/>
          <a:p>
            <a:pPr>
              <a:lnSpc>
                <a:spcPct val="80000"/>
              </a:lnSpc>
            </a:pPr>
            <a:r>
              <a:rPr lang="en-US" altLang="ja-JP" sz="2400" b="1" smtClean="0">
                <a:ea typeface="ＭＳ Ｐゴシック" pitchFamily="34" charset="-128"/>
              </a:rPr>
              <a:t>(1856-1915)</a:t>
            </a:r>
          </a:p>
          <a:p>
            <a:pPr>
              <a:lnSpc>
                <a:spcPct val="80000"/>
              </a:lnSpc>
            </a:pPr>
            <a:r>
              <a:rPr lang="en-US" altLang="ja-JP" sz="2400" b="1" smtClean="0">
                <a:ea typeface="ＭＳ Ｐゴシック" pitchFamily="34" charset="-128"/>
              </a:rPr>
              <a:t>Was born into slavery.</a:t>
            </a:r>
          </a:p>
          <a:p>
            <a:pPr>
              <a:lnSpc>
                <a:spcPct val="80000"/>
              </a:lnSpc>
            </a:pPr>
            <a:r>
              <a:rPr lang="en-US" altLang="ja-JP" sz="2400" b="1" smtClean="0">
                <a:ea typeface="ＭＳ Ｐゴシック" pitchFamily="34" charset="-128"/>
              </a:rPr>
              <a:t>Grew up during Reconstruction</a:t>
            </a:r>
          </a:p>
          <a:p>
            <a:pPr>
              <a:lnSpc>
                <a:spcPct val="80000"/>
              </a:lnSpc>
            </a:pPr>
            <a:r>
              <a:rPr lang="en-US" altLang="ja-JP" sz="2400" b="1" smtClean="0">
                <a:ea typeface="ＭＳ Ｐゴシック" pitchFamily="34" charset="-128"/>
              </a:rPr>
              <a:t>Educated by a freedmen’s school. </a:t>
            </a:r>
          </a:p>
          <a:p>
            <a:pPr>
              <a:lnSpc>
                <a:spcPct val="80000"/>
              </a:lnSpc>
            </a:pPr>
            <a:r>
              <a:rPr lang="en-US" altLang="ja-JP" sz="2400" b="1" smtClean="0">
                <a:ea typeface="ＭＳ Ｐゴシック" pitchFamily="34" charset="-128"/>
              </a:rPr>
              <a:t>Championed education for other African Americans. </a:t>
            </a:r>
          </a:p>
          <a:p>
            <a:pPr>
              <a:lnSpc>
                <a:spcPct val="80000"/>
              </a:lnSpc>
            </a:pPr>
            <a:r>
              <a:rPr lang="en-US" altLang="ja-JP" sz="2400" b="1" smtClean="0">
                <a:ea typeface="ＭＳ Ｐゴシック" pitchFamily="34" charset="-128"/>
              </a:rPr>
              <a:t>Washington headed the Tuskegee Institute in 1881 in Alabama.</a:t>
            </a:r>
          </a:p>
          <a:p>
            <a:pPr lvl="1">
              <a:lnSpc>
                <a:spcPct val="80000"/>
              </a:lnSpc>
            </a:pPr>
            <a:r>
              <a:rPr lang="en-US" altLang="ja-JP" sz="2400" b="1" smtClean="0">
                <a:ea typeface="ＭＳ Ｐゴシック" pitchFamily="34" charset="-128"/>
              </a:rPr>
              <a:t>a college that prepared African Americans for agricultural and domestic work</a:t>
            </a:r>
            <a:r>
              <a:rPr lang="en-US" altLang="ja-JP" sz="2000" b="1" smtClean="0">
                <a:ea typeface="ＭＳ Ｐゴシック" pitchFamily="34" charset="-128"/>
              </a:rPr>
              <a:t>.</a:t>
            </a:r>
            <a:endParaRPr lang="en-US" sz="2000" b="1" smtClean="0"/>
          </a:p>
          <a:p>
            <a:endParaRPr lang="en-US" smtClean="0"/>
          </a:p>
        </p:txBody>
      </p:sp>
      <p:pic>
        <p:nvPicPr>
          <p:cNvPr id="200707" name="Picture 7" descr="Washington-Booker"/>
          <p:cNvPicPr>
            <a:picLocks noGrp="1" noChangeAspect="1" noChangeArrowheads="1"/>
          </p:cNvPicPr>
          <p:nvPr>
            <p:ph sz="quarter" idx="2"/>
          </p:nvPr>
        </p:nvPicPr>
        <p:blipFill>
          <a:blip r:embed="rId3"/>
          <a:srcRect/>
          <a:stretch>
            <a:fillRect/>
          </a:stretch>
        </p:blipFill>
        <p:spPr>
          <a:xfrm>
            <a:off x="5221288" y="1589088"/>
            <a:ext cx="3133725" cy="4572000"/>
          </a:xfrm>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4"/>
          <p:cNvSpPr>
            <a:spLocks noGrp="1"/>
          </p:cNvSpPr>
          <p:nvPr>
            <p:ph type="title"/>
          </p:nvPr>
        </p:nvSpPr>
        <p:spPr>
          <a:xfrm>
            <a:off x="612775" y="228600"/>
            <a:ext cx="8153400" cy="990600"/>
          </a:xfrm>
        </p:spPr>
        <p:txBody>
          <a:bodyPr/>
          <a:lstStyle/>
          <a:p>
            <a:r>
              <a:rPr lang="en-US" u="sng" smtClean="0"/>
              <a:t>Booker T. Washington continued…</a:t>
            </a:r>
          </a:p>
        </p:txBody>
      </p:sp>
      <p:sp>
        <p:nvSpPr>
          <p:cNvPr id="6" name="Content Placeholder 5"/>
          <p:cNvSpPr>
            <a:spLocks noGrp="1"/>
          </p:cNvSpPr>
          <p:nvPr>
            <p:ph sz="quarter" idx="1"/>
          </p:nvPr>
        </p:nvSpPr>
        <p:spPr>
          <a:xfrm>
            <a:off x="228600" y="1600200"/>
            <a:ext cx="8537575" cy="5029200"/>
          </a:xfrm>
        </p:spPr>
        <p:txBody>
          <a:bodyPr>
            <a:normAutofit lnSpcReduction="10000"/>
          </a:bodyPr>
          <a:lstStyle/>
          <a:p>
            <a:pPr marL="320040" indent="-320040" fontAlgn="auto">
              <a:lnSpc>
                <a:spcPct val="80000"/>
              </a:lnSpc>
              <a:spcAft>
                <a:spcPts val="0"/>
              </a:spcAft>
              <a:buFont typeface="Wingdings"/>
              <a:buChar char=""/>
              <a:defRPr/>
            </a:pPr>
            <a:r>
              <a:rPr lang="en-US" altLang="ja-JP" sz="2800" b="1" dirty="0" smtClean="0">
                <a:ea typeface="ＭＳ Ｐゴシック" charset="-128"/>
              </a:rPr>
              <a:t>Became a well known educator and thinker.</a:t>
            </a:r>
          </a:p>
          <a:p>
            <a:pPr marL="320040" indent="-320040" fontAlgn="auto">
              <a:lnSpc>
                <a:spcPct val="80000"/>
              </a:lnSpc>
              <a:spcAft>
                <a:spcPts val="0"/>
              </a:spcAft>
              <a:buFont typeface="Wingdings"/>
              <a:buChar char=""/>
              <a:defRPr/>
            </a:pPr>
            <a:r>
              <a:rPr lang="en-US" altLang="ja-JP" sz="2800" b="1" dirty="0" smtClean="0">
                <a:ea typeface="ＭＳ Ｐゴシック" charset="-128"/>
              </a:rPr>
              <a:t>Explained the idea of </a:t>
            </a:r>
            <a:r>
              <a:rPr lang="en-US" altLang="ja-JP" sz="2800" b="1" dirty="0" smtClean="0">
                <a:solidFill>
                  <a:srgbClr val="009900"/>
                </a:solidFill>
                <a:ea typeface="ＭＳ Ｐゴシック" charset="-128"/>
              </a:rPr>
              <a:t>accommodationism</a:t>
            </a:r>
            <a:r>
              <a:rPr lang="en-US" altLang="ja-JP" sz="2800" b="1" dirty="0" smtClean="0">
                <a:ea typeface="ＭＳ Ｐゴシック" charset="-128"/>
              </a:rPr>
              <a:t> at the 1895 Cotton States and International Exposition in Atlanta.</a:t>
            </a:r>
          </a:p>
          <a:p>
            <a:pPr marL="640080" lvl="1" indent="-274320" fontAlgn="auto">
              <a:lnSpc>
                <a:spcPct val="80000"/>
              </a:lnSpc>
              <a:spcAft>
                <a:spcPts val="0"/>
              </a:spcAft>
              <a:buFont typeface="Wingdings 2"/>
              <a:buChar char=""/>
              <a:defRPr/>
            </a:pPr>
            <a:r>
              <a:rPr lang="en-US" altLang="ja-JP" sz="2800" b="1" dirty="0" smtClean="0">
                <a:ea typeface="ＭＳ Ｐゴシック" charset="-128"/>
              </a:rPr>
              <a:t>He encouraged African Americans to embrace jobs in agriculture, mechanics, commerce, and domestic service. </a:t>
            </a:r>
          </a:p>
          <a:p>
            <a:pPr marL="640080" lvl="1" indent="-274320" fontAlgn="auto">
              <a:lnSpc>
                <a:spcPct val="80000"/>
              </a:lnSpc>
              <a:spcAft>
                <a:spcPts val="0"/>
              </a:spcAft>
              <a:buFont typeface="Wingdings 2"/>
              <a:buChar char=""/>
              <a:defRPr/>
            </a:pPr>
            <a:r>
              <a:rPr lang="en-US" sz="2800" b="1" dirty="0" smtClean="0"/>
              <a:t>Believed seeking social equality was a mistake.</a:t>
            </a:r>
          </a:p>
          <a:p>
            <a:pPr marL="640080" lvl="1" indent="-274320" fontAlgn="auto">
              <a:lnSpc>
                <a:spcPct val="80000"/>
              </a:lnSpc>
              <a:spcAft>
                <a:spcPts val="0"/>
              </a:spcAft>
              <a:buFont typeface="Wingdings 2"/>
              <a:buChar char=""/>
              <a:defRPr/>
            </a:pPr>
            <a:r>
              <a:rPr lang="en-US" sz="2800" b="1" dirty="0" smtClean="0"/>
              <a:t>Believed progress would come gradually (should not be forced).</a:t>
            </a:r>
          </a:p>
          <a:p>
            <a:pPr marL="320040" indent="-320040" fontAlgn="auto">
              <a:lnSpc>
                <a:spcPct val="90000"/>
              </a:lnSpc>
              <a:spcAft>
                <a:spcPts val="0"/>
              </a:spcAft>
              <a:buFont typeface="Wingdings"/>
              <a:buChar char=""/>
              <a:defRPr/>
            </a:pPr>
            <a:r>
              <a:rPr lang="en-US" altLang="ja-JP" sz="2800" b="1" dirty="0" smtClean="0">
                <a:ea typeface="ＭＳ Ｐゴシック" charset="-128"/>
              </a:rPr>
              <a:t>called for whites to take the initiative in improving social and economic relations between the races. </a:t>
            </a:r>
          </a:p>
          <a:p>
            <a:pPr marL="320040" indent="-320040" fontAlgn="auto">
              <a:lnSpc>
                <a:spcPct val="90000"/>
              </a:lnSpc>
              <a:spcAft>
                <a:spcPts val="0"/>
              </a:spcAft>
              <a:buFont typeface="Wingdings"/>
              <a:buChar char=""/>
              <a:defRPr/>
            </a:pPr>
            <a:r>
              <a:rPr lang="en-US" altLang="ja-JP" sz="2800" b="1" dirty="0" smtClean="0">
                <a:ea typeface="ＭＳ Ｐゴシック" charset="-128"/>
              </a:rPr>
              <a:t>His ideas of </a:t>
            </a:r>
            <a:r>
              <a:rPr lang="en-US" altLang="ja-JP" sz="2800" b="1" dirty="0" smtClean="0">
                <a:solidFill>
                  <a:srgbClr val="009900"/>
                </a:solidFill>
                <a:ea typeface="ＭＳ Ｐゴシック" charset="-128"/>
              </a:rPr>
              <a:t>shared responsibility</a:t>
            </a:r>
            <a:r>
              <a:rPr lang="en-US" altLang="ja-JP" sz="2800" b="1" dirty="0" smtClean="0">
                <a:ea typeface="ＭＳ Ｐゴシック" charset="-128"/>
              </a:rPr>
              <a:t> and the </a:t>
            </a:r>
            <a:r>
              <a:rPr lang="en-US" altLang="ja-JP" sz="2800" b="1" dirty="0" smtClean="0">
                <a:solidFill>
                  <a:srgbClr val="009900"/>
                </a:solidFill>
                <a:ea typeface="ＭＳ Ｐゴシック" charset="-128"/>
              </a:rPr>
              <a:t>importance of education over equality</a:t>
            </a:r>
            <a:r>
              <a:rPr lang="en-US" altLang="ja-JP" sz="2800" b="1" dirty="0" smtClean="0">
                <a:ea typeface="ＭＳ Ｐゴシック" charset="-128"/>
              </a:rPr>
              <a:t> came to be known as the </a:t>
            </a:r>
            <a:r>
              <a:rPr lang="en-US" altLang="ja-JP" sz="2800" b="1" dirty="0" smtClean="0">
                <a:solidFill>
                  <a:srgbClr val="009900"/>
                </a:solidFill>
                <a:ea typeface="ＭＳ Ｐゴシック" charset="-128"/>
              </a:rPr>
              <a:t>Atlanta Compromise</a:t>
            </a:r>
            <a:r>
              <a:rPr lang="en-US" altLang="ja-JP" sz="2800" b="1" dirty="0" smtClean="0">
                <a:ea typeface="ＭＳ Ｐゴシック" charset="-128"/>
              </a:rPr>
              <a:t>.</a:t>
            </a:r>
            <a:r>
              <a:rPr lang="en-US" altLang="ja-JP" sz="2800" dirty="0" smtClean="0">
                <a:ea typeface="ＭＳ Ｐゴシック" charset="-128"/>
              </a:rPr>
              <a:t> </a:t>
            </a:r>
            <a:endParaRPr lang="en-US" sz="2800" dirty="0" smtClean="0"/>
          </a:p>
          <a:p>
            <a:pPr marL="320040" indent="-320040" fontAlgn="auto">
              <a:spcAft>
                <a:spcPts val="0"/>
              </a:spcAft>
              <a:buFont typeface="Wingdings"/>
              <a:buChar char=""/>
              <a:defRPr/>
            </a:pPr>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p:txBody>
          <a:bodyPr/>
          <a:lstStyle/>
          <a:p>
            <a:r>
              <a:rPr lang="en-US" sz="6000" u="sng" smtClean="0"/>
              <a:t>W.E. B. DuBois</a:t>
            </a:r>
          </a:p>
        </p:txBody>
      </p:sp>
      <p:sp>
        <p:nvSpPr>
          <p:cNvPr id="204802" name="Content Placeholder 3"/>
          <p:cNvSpPr>
            <a:spLocks noGrp="1"/>
          </p:cNvSpPr>
          <p:nvPr>
            <p:ph sz="quarter" idx="1"/>
          </p:nvPr>
        </p:nvSpPr>
        <p:spPr>
          <a:xfrm>
            <a:off x="228600" y="1589088"/>
            <a:ext cx="4876800" cy="5268912"/>
          </a:xfrm>
        </p:spPr>
        <p:txBody>
          <a:bodyPr/>
          <a:lstStyle/>
          <a:p>
            <a:r>
              <a:rPr lang="en-US" sz="2800" b="1" smtClean="0"/>
              <a:t>(1868-1963)</a:t>
            </a:r>
          </a:p>
          <a:p>
            <a:r>
              <a:rPr lang="en-US" sz="2800" b="1" smtClean="0"/>
              <a:t>A prominent professor at Atlanta University in 1897.</a:t>
            </a:r>
          </a:p>
          <a:p>
            <a:r>
              <a:rPr lang="en-US" sz="2800" b="1" smtClean="0"/>
              <a:t>Criticized the idea of accommodationism.</a:t>
            </a:r>
          </a:p>
          <a:p>
            <a:pPr lvl="1"/>
            <a:r>
              <a:rPr lang="en-US" sz="2800" b="1" smtClean="0"/>
              <a:t>Believed the idea accepted the racism of southern whites.</a:t>
            </a:r>
          </a:p>
          <a:p>
            <a:r>
              <a:rPr lang="en-US" sz="2800" b="1" smtClean="0"/>
              <a:t>Thought Blacks should fight for total racial equality.</a:t>
            </a:r>
          </a:p>
          <a:p>
            <a:endParaRPr lang="en-US" sz="2800" smtClean="0"/>
          </a:p>
        </p:txBody>
      </p:sp>
      <p:pic>
        <p:nvPicPr>
          <p:cNvPr id="204803" name="Picture 7" descr="DuBois_w_e_"/>
          <p:cNvPicPr>
            <a:picLocks noGrp="1" noChangeAspect="1" noChangeArrowheads="1"/>
          </p:cNvPicPr>
          <p:nvPr>
            <p:ph sz="quarter" idx="2"/>
          </p:nvPr>
        </p:nvPicPr>
        <p:blipFill>
          <a:blip r:embed="rId3"/>
          <a:srcRect/>
          <a:stretch>
            <a:fillRect/>
          </a:stretch>
        </p:blipFill>
        <p:spPr>
          <a:xfrm>
            <a:off x="4921250" y="1589088"/>
            <a:ext cx="3733800" cy="4572000"/>
          </a:xfr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4"/>
          <p:cNvSpPr>
            <a:spLocks noGrp="1"/>
          </p:cNvSpPr>
          <p:nvPr>
            <p:ph type="title"/>
          </p:nvPr>
        </p:nvSpPr>
        <p:spPr>
          <a:xfrm>
            <a:off x="612775" y="228600"/>
            <a:ext cx="8153400" cy="990600"/>
          </a:xfrm>
        </p:spPr>
        <p:txBody>
          <a:bodyPr/>
          <a:lstStyle/>
          <a:p>
            <a:r>
              <a:rPr lang="en-US" sz="5400" u="sng" smtClean="0"/>
              <a:t>W.E.B. DuBois continued…</a:t>
            </a:r>
          </a:p>
        </p:txBody>
      </p:sp>
      <p:sp>
        <p:nvSpPr>
          <p:cNvPr id="206850" name="Content Placeholder 5"/>
          <p:cNvSpPr>
            <a:spLocks noGrp="1"/>
          </p:cNvSpPr>
          <p:nvPr>
            <p:ph sz="quarter" idx="1"/>
          </p:nvPr>
        </p:nvSpPr>
        <p:spPr>
          <a:xfrm>
            <a:off x="381000" y="1600200"/>
            <a:ext cx="8385175" cy="4953000"/>
          </a:xfrm>
        </p:spPr>
        <p:txBody>
          <a:bodyPr/>
          <a:lstStyle/>
          <a:p>
            <a:r>
              <a:rPr lang="en-US" sz="3200" b="1" smtClean="0"/>
              <a:t>Founded the </a:t>
            </a:r>
            <a:r>
              <a:rPr lang="en-US" sz="3200" b="1" smtClean="0">
                <a:solidFill>
                  <a:srgbClr val="FF0000"/>
                </a:solidFill>
              </a:rPr>
              <a:t>Niagra Movement</a:t>
            </a:r>
            <a:r>
              <a:rPr lang="en-US" sz="3200" b="1" smtClean="0"/>
              <a:t>.</a:t>
            </a:r>
          </a:p>
          <a:p>
            <a:pPr lvl="1"/>
            <a:r>
              <a:rPr lang="en-US" sz="3200" b="1" smtClean="0"/>
              <a:t>Civil Rights Activists gathered at Niagra Falls and listed demands, which included the end of segregation and discrimination.</a:t>
            </a:r>
          </a:p>
          <a:p>
            <a:r>
              <a:rPr lang="en-US" sz="3200" b="1" smtClean="0"/>
              <a:t>Activists of the </a:t>
            </a:r>
            <a:r>
              <a:rPr lang="en-US" sz="3200" b="1" smtClean="0">
                <a:solidFill>
                  <a:srgbClr val="FF0000"/>
                </a:solidFill>
              </a:rPr>
              <a:t>Niagra Movement </a:t>
            </a:r>
            <a:r>
              <a:rPr lang="en-US" sz="3200" b="1" smtClean="0"/>
              <a:t>founded the National Association for the Advancement of Colored People (</a:t>
            </a:r>
            <a:r>
              <a:rPr lang="en-US" sz="3200" b="1" smtClean="0">
                <a:solidFill>
                  <a:srgbClr val="FF0000"/>
                </a:solidFill>
              </a:rPr>
              <a:t>NAACP</a:t>
            </a:r>
            <a:r>
              <a:rPr lang="en-US" sz="3200" b="1" smtClean="0"/>
              <a:t>).</a:t>
            </a:r>
          </a:p>
          <a:p>
            <a:r>
              <a:rPr lang="en-US" sz="3200" b="1" smtClean="0"/>
              <a:t>Du Bois took a leadership position with the NAACP.</a:t>
            </a:r>
          </a:p>
          <a:p>
            <a:endParaRPr lang="en-US" smtClean="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1"/>
          <p:cNvSpPr>
            <a:spLocks noGrp="1"/>
          </p:cNvSpPr>
          <p:nvPr>
            <p:ph type="title"/>
          </p:nvPr>
        </p:nvSpPr>
        <p:spPr>
          <a:xfrm>
            <a:off x="612775" y="228600"/>
            <a:ext cx="8153400" cy="990600"/>
          </a:xfrm>
        </p:spPr>
        <p:txBody>
          <a:bodyPr/>
          <a:lstStyle/>
          <a:p>
            <a:r>
              <a:rPr lang="en-US" sz="4800" u="sng" smtClean="0"/>
              <a:t>John and Lugenia Burns Hope</a:t>
            </a:r>
          </a:p>
        </p:txBody>
      </p:sp>
      <p:sp>
        <p:nvSpPr>
          <p:cNvPr id="3" name="Content Placeholder 2"/>
          <p:cNvSpPr>
            <a:spLocks noGrp="1"/>
          </p:cNvSpPr>
          <p:nvPr>
            <p:ph sz="quarter" idx="1"/>
          </p:nvPr>
        </p:nvSpPr>
        <p:spPr>
          <a:xfrm>
            <a:off x="228600" y="1600200"/>
            <a:ext cx="8537575" cy="5029200"/>
          </a:xfrm>
        </p:spPr>
        <p:txBody>
          <a:bodyPr>
            <a:normAutofit lnSpcReduction="10000"/>
          </a:bodyPr>
          <a:lstStyle/>
          <a:p>
            <a:pPr marL="320040" indent="-320040" fontAlgn="auto">
              <a:lnSpc>
                <a:spcPct val="80000"/>
              </a:lnSpc>
              <a:spcAft>
                <a:spcPts val="0"/>
              </a:spcAft>
              <a:buFont typeface="Wingdings"/>
              <a:buChar char=""/>
              <a:defRPr/>
            </a:pPr>
            <a:r>
              <a:rPr lang="en-US" altLang="ja-JP" sz="2800" b="1" i="1" dirty="0" smtClean="0">
                <a:ea typeface="ＭＳ Ｐゴシック" charset="-128"/>
              </a:rPr>
              <a:t>John and Lugenia Burns Hope </a:t>
            </a:r>
            <a:r>
              <a:rPr lang="en-US" altLang="ja-JP" sz="2800" b="1" dirty="0" smtClean="0">
                <a:ea typeface="ＭＳ Ｐゴシック" charset="-128"/>
              </a:rPr>
              <a:t>devoted their time advancing civil rights and education for African Americans. </a:t>
            </a:r>
          </a:p>
          <a:p>
            <a:pPr marL="320040" indent="-320040" fontAlgn="auto">
              <a:lnSpc>
                <a:spcPct val="80000"/>
              </a:lnSpc>
              <a:spcAft>
                <a:spcPts val="0"/>
              </a:spcAft>
              <a:buFont typeface="Wingdings"/>
              <a:buChar char=""/>
              <a:defRPr/>
            </a:pPr>
            <a:r>
              <a:rPr lang="en-US" altLang="ja-JP" sz="2800" b="1" dirty="0" smtClean="0">
                <a:ea typeface="ＭＳ Ｐゴシック" charset="-128"/>
              </a:rPr>
              <a:t>John Hope</a:t>
            </a:r>
          </a:p>
          <a:p>
            <a:pPr marL="640080" lvl="1" indent="-274320" fontAlgn="auto">
              <a:lnSpc>
                <a:spcPct val="80000"/>
              </a:lnSpc>
              <a:spcAft>
                <a:spcPts val="0"/>
              </a:spcAft>
              <a:buFont typeface="Wingdings 2"/>
              <a:buChar char=""/>
              <a:defRPr/>
            </a:pPr>
            <a:r>
              <a:rPr lang="en-US" altLang="ja-JP" sz="2800" b="1" dirty="0" smtClean="0">
                <a:ea typeface="ＭＳ Ｐゴシック" charset="-128"/>
              </a:rPr>
              <a:t>became the first African American president of Morehouse College in 1906. </a:t>
            </a:r>
          </a:p>
          <a:p>
            <a:pPr marL="640080" lvl="1" indent="-274320" fontAlgn="auto">
              <a:lnSpc>
                <a:spcPct val="80000"/>
              </a:lnSpc>
              <a:spcAft>
                <a:spcPts val="0"/>
              </a:spcAft>
              <a:buFont typeface="Wingdings 2"/>
              <a:buChar char=""/>
              <a:defRPr/>
            </a:pPr>
            <a:r>
              <a:rPr lang="en-US" altLang="ja-JP" sz="2800" b="1" dirty="0" smtClean="0">
                <a:ea typeface="ＭＳ Ｐゴシック" charset="-128"/>
              </a:rPr>
              <a:t>became the first African American president of Atlanta University.</a:t>
            </a:r>
          </a:p>
          <a:p>
            <a:pPr lvl="2" fontAlgn="auto">
              <a:lnSpc>
                <a:spcPct val="80000"/>
              </a:lnSpc>
              <a:spcAft>
                <a:spcPts val="0"/>
              </a:spcAft>
              <a:buFont typeface="Wingdings"/>
              <a:buChar char=""/>
              <a:defRPr/>
            </a:pPr>
            <a:r>
              <a:rPr lang="en-US" altLang="ja-JP" sz="2800" b="1" dirty="0" smtClean="0">
                <a:ea typeface="ＭＳ Ｐゴシック" charset="-128"/>
              </a:rPr>
              <a:t>Atlanta University became the first college in the nation to offer graduate education for African Americans. </a:t>
            </a:r>
          </a:p>
          <a:p>
            <a:pPr marL="640080" lvl="1" indent="-274320" fontAlgn="auto">
              <a:lnSpc>
                <a:spcPct val="80000"/>
              </a:lnSpc>
              <a:spcAft>
                <a:spcPts val="0"/>
              </a:spcAft>
              <a:buFont typeface="Wingdings 2"/>
              <a:buChar char=""/>
              <a:defRPr/>
            </a:pPr>
            <a:r>
              <a:rPr lang="en-US" altLang="ja-JP" sz="2800" b="1" dirty="0" smtClean="0">
                <a:ea typeface="ＭＳ Ｐゴシック" charset="-128"/>
              </a:rPr>
              <a:t>supported public education, healthcare, job opportunities, and recreational facilities for African Americans.</a:t>
            </a:r>
            <a:endParaRPr lang="en-US" sz="2800" b="1" dirty="0" smtClean="0"/>
          </a:p>
          <a:p>
            <a:pPr marL="320040" indent="-320040" fontAlgn="auto">
              <a:spcAft>
                <a:spcPts val="0"/>
              </a:spcAft>
              <a:buFont typeface="Wingdings"/>
              <a:buChar char=""/>
              <a:defRPr/>
            </a:pPr>
            <a:endParaRPr lang="en-US" dirty="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612775" y="228600"/>
            <a:ext cx="8153400" cy="990600"/>
          </a:xfrm>
        </p:spPr>
        <p:txBody>
          <a:bodyPr/>
          <a:lstStyle/>
          <a:p>
            <a:r>
              <a:rPr lang="en-US" sz="5400" u="sng" smtClean="0"/>
              <a:t>Lugenia Burns Hope</a:t>
            </a:r>
            <a:endParaRPr lang="en-US" sz="5400" smtClean="0"/>
          </a:p>
        </p:txBody>
      </p:sp>
      <p:sp>
        <p:nvSpPr>
          <p:cNvPr id="210946" name="Content Placeholder 2"/>
          <p:cNvSpPr>
            <a:spLocks noGrp="1"/>
          </p:cNvSpPr>
          <p:nvPr>
            <p:ph sz="quarter" idx="1"/>
          </p:nvPr>
        </p:nvSpPr>
        <p:spPr>
          <a:xfrm>
            <a:off x="228600" y="1600200"/>
            <a:ext cx="8537575" cy="5029200"/>
          </a:xfrm>
        </p:spPr>
        <p:txBody>
          <a:bodyPr/>
          <a:lstStyle/>
          <a:p>
            <a:r>
              <a:rPr lang="en-US" sz="3600" smtClean="0"/>
              <a:t>Lugenia Hope:</a:t>
            </a:r>
          </a:p>
          <a:p>
            <a:pPr lvl="1"/>
            <a:r>
              <a:rPr lang="en-US" sz="3600" smtClean="0"/>
              <a:t>Worked for many organizations to assist African Americans in GA.</a:t>
            </a:r>
          </a:p>
          <a:p>
            <a:pPr lvl="1"/>
            <a:r>
              <a:rPr lang="en-US" altLang="ja-JP" sz="3600" smtClean="0">
                <a:ea typeface="ＭＳ Ｐゴシック" pitchFamily="34" charset="-128"/>
              </a:rPr>
              <a:t>created the first woman-run social welfare agency for African Americans in GA.</a:t>
            </a:r>
          </a:p>
          <a:p>
            <a:pPr lvl="1"/>
            <a:r>
              <a:rPr lang="en-US" altLang="ja-JP" sz="3600" smtClean="0">
                <a:ea typeface="ＭＳ Ｐゴシック" pitchFamily="34" charset="-128"/>
              </a:rPr>
              <a:t> was a member of the </a:t>
            </a:r>
            <a:r>
              <a:rPr lang="en-US" altLang="ja-JP" sz="3600" b="1" smtClean="0">
                <a:solidFill>
                  <a:srgbClr val="009900"/>
                </a:solidFill>
                <a:ea typeface="ＭＳ Ｐゴシック" pitchFamily="34" charset="-128"/>
              </a:rPr>
              <a:t>National Association of Colored Women (NACW)</a:t>
            </a:r>
            <a:r>
              <a:rPr lang="en-US" altLang="ja-JP" sz="3600" smtClean="0">
                <a:ea typeface="ＭＳ Ｐゴシック" pitchFamily="34" charset="-128"/>
              </a:rPr>
              <a:t>.</a:t>
            </a:r>
            <a:endParaRPr lang="en-US" sz="3600" smtClean="0"/>
          </a:p>
          <a:p>
            <a:endParaRPr lang="en-US" smtClean="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a:xfrm>
            <a:off x="381000" y="228600"/>
            <a:ext cx="8385175" cy="990600"/>
          </a:xfrm>
        </p:spPr>
        <p:txBody>
          <a:bodyPr/>
          <a:lstStyle/>
          <a:p>
            <a:r>
              <a:rPr lang="en-US" sz="6000" u="sng" smtClean="0"/>
              <a:t>Alonzo Herndon</a:t>
            </a:r>
          </a:p>
        </p:txBody>
      </p:sp>
      <p:sp>
        <p:nvSpPr>
          <p:cNvPr id="212994" name="Content Placeholder 2"/>
          <p:cNvSpPr>
            <a:spLocks noGrp="1"/>
          </p:cNvSpPr>
          <p:nvPr>
            <p:ph sz="quarter" idx="1"/>
          </p:nvPr>
        </p:nvSpPr>
        <p:spPr>
          <a:xfrm>
            <a:off x="304800" y="1600200"/>
            <a:ext cx="8461375" cy="4876800"/>
          </a:xfrm>
        </p:spPr>
        <p:txBody>
          <a:bodyPr/>
          <a:lstStyle/>
          <a:p>
            <a:r>
              <a:rPr lang="en-US" smtClean="0"/>
              <a:t>Born a slave in 1858</a:t>
            </a:r>
          </a:p>
          <a:p>
            <a:r>
              <a:rPr lang="en-US" smtClean="0"/>
              <a:t>Herndon learned to be a barber and later moved his business to Atlanta; he opened up three more shops for white customers and began buying property as he became more and more prosperous.</a:t>
            </a:r>
          </a:p>
          <a:p>
            <a:r>
              <a:rPr lang="en-US" smtClean="0"/>
              <a:t>He later bought a small insurance company which is now known as the </a:t>
            </a:r>
            <a:r>
              <a:rPr lang="en-US" smtClean="0">
                <a:solidFill>
                  <a:srgbClr val="FF0000"/>
                </a:solidFill>
              </a:rPr>
              <a:t>Atlanta Mutual Insurance Company</a:t>
            </a:r>
            <a:r>
              <a:rPr lang="en-US" smtClean="0"/>
              <a:t>.  It is one of the largest African American-owned businesses in the United States with a net worth of over $200 million.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612775" y="228600"/>
            <a:ext cx="8153400" cy="990600"/>
          </a:xfrm>
        </p:spPr>
        <p:txBody>
          <a:bodyPr/>
          <a:lstStyle/>
          <a:p>
            <a:r>
              <a:rPr lang="en-US" sz="6000" u="sng" smtClean="0"/>
              <a:t>Reasons for World War I</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fontAlgn="auto">
              <a:lnSpc>
                <a:spcPct val="90000"/>
              </a:lnSpc>
              <a:spcAft>
                <a:spcPts val="0"/>
              </a:spcAft>
              <a:buFont typeface="Wingdings"/>
              <a:buChar char=""/>
              <a:defRPr/>
            </a:pPr>
            <a:r>
              <a:rPr lang="en-US" altLang="ja-JP" sz="3200" b="1" dirty="0" smtClean="0">
                <a:solidFill>
                  <a:srgbClr val="FF0000"/>
                </a:solidFill>
                <a:ea typeface="ＭＳ Ｐゴシック" charset="-128"/>
              </a:rPr>
              <a:t>In June 1914, </a:t>
            </a:r>
            <a:r>
              <a:rPr lang="en-US" altLang="ja-JP" sz="3200" b="1" dirty="0" smtClean="0">
                <a:solidFill>
                  <a:srgbClr val="009900"/>
                </a:solidFill>
                <a:ea typeface="ＭＳ Ｐゴシック" charset="-128"/>
              </a:rPr>
              <a:t>Archduke </a:t>
            </a:r>
            <a:r>
              <a:rPr lang="en-US" altLang="ja-JP" sz="3200" b="1" i="1" dirty="0" smtClean="0">
                <a:solidFill>
                  <a:srgbClr val="009900"/>
                </a:solidFill>
                <a:ea typeface="ＭＳ Ｐゴシック" charset="-128"/>
              </a:rPr>
              <a:t>Franz Ferdinand</a:t>
            </a:r>
            <a:r>
              <a:rPr lang="en-US" altLang="ja-JP" sz="3200" b="1" i="1" dirty="0" smtClean="0">
                <a:solidFill>
                  <a:srgbClr val="FF0000"/>
                </a:solidFill>
                <a:ea typeface="ＭＳ Ｐゴシック" charset="-128"/>
              </a:rPr>
              <a:t> </a:t>
            </a:r>
            <a:r>
              <a:rPr lang="en-US" altLang="ja-JP" sz="3200" b="1" dirty="0" smtClean="0">
                <a:solidFill>
                  <a:srgbClr val="FF0000"/>
                </a:solidFill>
                <a:ea typeface="ＭＳ Ｐゴシック" charset="-128"/>
              </a:rPr>
              <a:t>heir to the throne of Austria-Hungary, was assassinated by Serbian nationalists. Soon after, Austria-Hungary declared war on Serbia. Within a few months, the allies of these countries had joined the war. World War I had begun.</a:t>
            </a:r>
          </a:p>
          <a:p>
            <a:pPr marL="320040" indent="-320040" fontAlgn="auto">
              <a:lnSpc>
                <a:spcPct val="90000"/>
              </a:lnSpc>
              <a:spcAft>
                <a:spcPts val="0"/>
              </a:spcAft>
              <a:buFont typeface="Wingdings"/>
              <a:buChar char=""/>
              <a:defRPr/>
            </a:pPr>
            <a:r>
              <a:rPr lang="en-US" altLang="ja-JP" sz="3200" b="1" dirty="0" smtClean="0">
                <a:solidFill>
                  <a:srgbClr val="009900"/>
                </a:solidFill>
                <a:ea typeface="ＭＳ Ｐゴシック" charset="-128"/>
              </a:rPr>
              <a:t>There were several causes for World War I. These included ethnic and ideological conflicts, nationalism, and political and economic rivalries.</a:t>
            </a:r>
            <a:endParaRPr lang="en-US" sz="3200" b="1" dirty="0" smtClean="0">
              <a:solidFill>
                <a:srgbClr val="009900"/>
              </a:solidFill>
            </a:endParaRPr>
          </a:p>
          <a:p>
            <a:pPr marL="320040" indent="-320040" fontAlgn="auto">
              <a:spcAft>
                <a:spcPts val="0"/>
              </a:spcAft>
              <a:buFont typeface="Wingdings"/>
              <a:buChar char=""/>
              <a:defRPr/>
            </a:pPr>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612775" y="228600"/>
            <a:ext cx="8153400" cy="990600"/>
          </a:xfrm>
        </p:spPr>
        <p:txBody>
          <a:bodyPr/>
          <a:lstStyle/>
          <a:p>
            <a:r>
              <a:rPr lang="en-US" sz="6000" u="sng" smtClean="0"/>
              <a:t>The Rise of Nationalism </a:t>
            </a:r>
          </a:p>
        </p:txBody>
      </p:sp>
      <p:sp>
        <p:nvSpPr>
          <p:cNvPr id="217090" name="Content Placeholder 2"/>
          <p:cNvSpPr>
            <a:spLocks noGrp="1"/>
          </p:cNvSpPr>
          <p:nvPr>
            <p:ph sz="quarter" idx="1"/>
          </p:nvPr>
        </p:nvSpPr>
        <p:spPr>
          <a:xfrm>
            <a:off x="381000" y="1600200"/>
            <a:ext cx="8385175" cy="4953000"/>
          </a:xfrm>
        </p:spPr>
        <p:txBody>
          <a:bodyPr/>
          <a:lstStyle/>
          <a:p>
            <a:r>
              <a:rPr lang="en-US" sz="3600" i="1" smtClean="0">
                <a:solidFill>
                  <a:srgbClr val="FF0000"/>
                </a:solidFill>
              </a:rPr>
              <a:t>Nationalism</a:t>
            </a:r>
            <a:r>
              <a:rPr lang="en-US" sz="3600" smtClean="0"/>
              <a:t>—the belief that loyalty to a person's nation and its political and economic goals comes before any else.</a:t>
            </a:r>
          </a:p>
          <a:p>
            <a:r>
              <a:rPr lang="en-US" sz="3600" smtClean="0"/>
              <a:t>Many people in Europe believed in this and wanted to see their country to become #1.</a:t>
            </a:r>
          </a:p>
          <a:p>
            <a:r>
              <a:rPr lang="en-US" sz="3600" smtClean="0"/>
              <a:t>Helped countries draft soldiers into the army</a:t>
            </a:r>
            <a:r>
              <a:rPr lang="en-US" smtClean="0"/>
              <a:t>.</a:t>
            </a:r>
          </a:p>
          <a:p>
            <a:endParaRPr lang="en-US" smtClean="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2140</TotalTime>
  <Words>7624</Words>
  <Application>Microsoft Office PowerPoint</Application>
  <PresentationFormat>On-screen Show (4:3)</PresentationFormat>
  <Paragraphs>885</Paragraphs>
  <Slides>140</Slides>
  <Notes>127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140</vt:i4>
      </vt:variant>
    </vt:vector>
  </HeadingPairs>
  <TitlesOfParts>
    <vt:vector size="149" baseType="lpstr">
      <vt:lpstr>ＭＳ Ｐゴシック</vt:lpstr>
      <vt:lpstr>Andalus</vt:lpstr>
      <vt:lpstr>Arial</vt:lpstr>
      <vt:lpstr>Calibri</vt:lpstr>
      <vt:lpstr>Comic Sans MS</vt:lpstr>
      <vt:lpstr>Tw Cen MT</vt:lpstr>
      <vt:lpstr>Wingdings</vt:lpstr>
      <vt:lpstr>Wingdings 2</vt:lpstr>
      <vt:lpstr>Median</vt:lpstr>
      <vt:lpstr>Georgia studies  Milestone</vt:lpstr>
      <vt:lpstr>Georgia Geography</vt:lpstr>
      <vt:lpstr>Early Georgia History</vt:lpstr>
      <vt:lpstr>Georgia’s Colonization</vt:lpstr>
      <vt:lpstr>Mary Musgrove and Chief Tomochichi</vt:lpstr>
      <vt:lpstr>Georgia’s Colonization continued…</vt:lpstr>
      <vt:lpstr>Georgia’s Colonization continued…</vt:lpstr>
      <vt:lpstr>Revolution in Georgia</vt:lpstr>
      <vt:lpstr>PowerPoint Presentation</vt:lpstr>
      <vt:lpstr>Georgia’s Colonization continued…</vt:lpstr>
      <vt:lpstr>Key People- Revolution in Georgia</vt:lpstr>
      <vt:lpstr>Revolution in Georgia continued…</vt:lpstr>
      <vt:lpstr>Revolution in Georgia continued…</vt:lpstr>
      <vt:lpstr>Strengths and Weaknesses of Georgia Constitution of 1777</vt:lpstr>
      <vt:lpstr>Constitutional Convention of 1787</vt:lpstr>
      <vt:lpstr>Georgia in a divided Nation</vt:lpstr>
      <vt:lpstr>Establishment of UGA</vt:lpstr>
      <vt:lpstr>S.A.L.M.A.</vt:lpstr>
      <vt:lpstr>The spread of Baptist &amp; Methodist churches</vt:lpstr>
      <vt:lpstr>Georgia in a Divided Nation</vt:lpstr>
      <vt:lpstr>The Yazoo Land Fraud</vt:lpstr>
      <vt:lpstr>Alexander McGillivray and  William McIntosh</vt:lpstr>
      <vt:lpstr>Sequoyah and John Ross</vt:lpstr>
      <vt:lpstr>-Dahlonega Gold Rush  -Worcester v. Georgia </vt:lpstr>
      <vt:lpstr>Andrew Jackson and John Marshall</vt:lpstr>
      <vt:lpstr>Trail of Tears</vt:lpstr>
      <vt:lpstr>Causes of the civil war</vt:lpstr>
      <vt:lpstr>Slavery and states’ rights</vt:lpstr>
      <vt:lpstr>Missouri Compromise</vt:lpstr>
      <vt:lpstr>Missouri Compromise of 1820</vt:lpstr>
      <vt:lpstr>Compromise of 1850</vt:lpstr>
      <vt:lpstr>-The Georgia Platform -Alexander Stephen</vt:lpstr>
      <vt:lpstr>Kansas-Nebraska Act</vt:lpstr>
      <vt:lpstr>Dred Scott Case</vt:lpstr>
      <vt:lpstr>Dred Scott continued…..</vt:lpstr>
      <vt:lpstr>Election of 1860</vt:lpstr>
      <vt:lpstr>Georgia constitution</vt:lpstr>
      <vt:lpstr>Georgia’s Constitution</vt:lpstr>
      <vt:lpstr>Georgia Constitution</vt:lpstr>
      <vt:lpstr>Legislative Branch</vt:lpstr>
      <vt:lpstr>Legislative Branch</vt:lpstr>
      <vt:lpstr>General Assembly</vt:lpstr>
      <vt:lpstr>How a Bill Becomes a Law</vt:lpstr>
      <vt:lpstr>How a Bill Becomes a Law</vt:lpstr>
      <vt:lpstr>Executive Branch</vt:lpstr>
      <vt:lpstr>Executive Branch/governor</vt:lpstr>
      <vt:lpstr>State departments</vt:lpstr>
      <vt:lpstr>State departments</vt:lpstr>
      <vt:lpstr>Judicial Branch</vt:lpstr>
      <vt:lpstr>Court Structure</vt:lpstr>
      <vt:lpstr>PowerPoint Presentation</vt:lpstr>
      <vt:lpstr>Judicial Branch continued</vt:lpstr>
      <vt:lpstr>Judicial Branch continued</vt:lpstr>
      <vt:lpstr>Judicial Branch continued</vt:lpstr>
      <vt:lpstr>Judicial Branch continued</vt:lpstr>
      <vt:lpstr>PowerPoint Presentation</vt:lpstr>
      <vt:lpstr>Judicial Branch continued</vt:lpstr>
      <vt:lpstr>Judicial Branch/juvenile system</vt:lpstr>
      <vt:lpstr>Steps to the Juvenile Justice Process</vt:lpstr>
      <vt:lpstr>The Seven Delinquent Behaviors</vt:lpstr>
      <vt:lpstr>Civil war</vt:lpstr>
      <vt:lpstr>Antietam </vt:lpstr>
      <vt:lpstr>Emancipation Proclamation</vt:lpstr>
      <vt:lpstr>Civil War continued</vt:lpstr>
      <vt:lpstr>Union Blockade of Georgia’s coast</vt:lpstr>
      <vt:lpstr>Andersonville Prison</vt:lpstr>
      <vt:lpstr>PowerPoint Presentation</vt:lpstr>
      <vt:lpstr>Sherman</vt:lpstr>
      <vt:lpstr>Sherman continued…</vt:lpstr>
      <vt:lpstr>Reconstruction</vt:lpstr>
      <vt:lpstr>Freedmen’s Bureau</vt:lpstr>
      <vt:lpstr>13th, 14th , and 15th Amendments</vt:lpstr>
      <vt:lpstr>Henry McNeal Turner</vt:lpstr>
      <vt:lpstr>Sharecropping and Tenant Farming</vt:lpstr>
      <vt:lpstr>Ku Klux Klan</vt:lpstr>
      <vt:lpstr>Developing national identities</vt:lpstr>
      <vt:lpstr>Bourbon Triumvirate</vt:lpstr>
      <vt:lpstr>Henry Grady</vt:lpstr>
      <vt:lpstr>International Cotton Exposition</vt:lpstr>
      <vt:lpstr>Tom Watson and the Populists</vt:lpstr>
      <vt:lpstr>Tom Watson continued….</vt:lpstr>
      <vt:lpstr>Rebecca Latimer Felton</vt:lpstr>
      <vt:lpstr>The 1906 Atlanta Riot</vt:lpstr>
      <vt:lpstr>Leo Frank Case</vt:lpstr>
      <vt:lpstr>The County Unit System</vt:lpstr>
      <vt:lpstr>Jim Crow Laws</vt:lpstr>
      <vt:lpstr>Jim Crow Laws continued..</vt:lpstr>
      <vt:lpstr>Jim Crow laws continued…</vt:lpstr>
      <vt:lpstr>Plessy v. Ferguson </vt:lpstr>
      <vt:lpstr>Disenfranchisement</vt:lpstr>
      <vt:lpstr>Booker T. Washington</vt:lpstr>
      <vt:lpstr>Booker T. Washington continued…</vt:lpstr>
      <vt:lpstr>W.E. B. DuBois</vt:lpstr>
      <vt:lpstr>W.E.B. DuBois continued…</vt:lpstr>
      <vt:lpstr>John and Lugenia Burns Hope</vt:lpstr>
      <vt:lpstr>Lugenia Burns Hope</vt:lpstr>
      <vt:lpstr>Alonzo Herndon</vt:lpstr>
      <vt:lpstr>Reasons for World War I</vt:lpstr>
      <vt:lpstr>The Rise of Nationalism </vt:lpstr>
      <vt:lpstr>Georgia’s contributions to WWI</vt:lpstr>
      <vt:lpstr>Georgia’s contributions to WWI</vt:lpstr>
      <vt:lpstr>Georgia’s contributions to WWI</vt:lpstr>
      <vt:lpstr>Causes of the Great Depression</vt:lpstr>
      <vt:lpstr>Eugene Talmadge </vt:lpstr>
      <vt:lpstr>Civilian Conservation Corps </vt:lpstr>
      <vt:lpstr>-Agricultural Adjustment Act - Rural Electrification Act </vt:lpstr>
      <vt:lpstr>Social Security Act</vt:lpstr>
      <vt:lpstr>World war II</vt:lpstr>
      <vt:lpstr>Lend- Lease</vt:lpstr>
      <vt:lpstr>The bombing of Pearl Harbor</vt:lpstr>
      <vt:lpstr>Bell Aircraft</vt:lpstr>
      <vt:lpstr>Carl Vinson</vt:lpstr>
      <vt:lpstr>Richard Russell </vt:lpstr>
      <vt:lpstr>Franklin D. Roosevelt</vt:lpstr>
      <vt:lpstr>Warm Springs</vt:lpstr>
      <vt:lpstr>Holocaust</vt:lpstr>
      <vt:lpstr>Holocaust and Georgia</vt:lpstr>
      <vt:lpstr>Post- WWII Georgia </vt:lpstr>
      <vt:lpstr>Herman Talmadge </vt:lpstr>
      <vt:lpstr>Benjamin Mays</vt:lpstr>
      <vt:lpstr>1946 Governor’s Race </vt:lpstr>
      <vt:lpstr>Brown v. Board of Education</vt:lpstr>
      <vt:lpstr>Martin Luther King, Jr. </vt:lpstr>
      <vt:lpstr>Martin Luther King, Jr. continued…</vt:lpstr>
      <vt:lpstr>1956 State Flag Controversy </vt:lpstr>
      <vt:lpstr>Student Non-Violent Coordinating Committee (SNCC)</vt:lpstr>
      <vt:lpstr>Sibley Commission </vt:lpstr>
      <vt:lpstr>Hamilton Holmes &amp; Charlayne Hunter</vt:lpstr>
      <vt:lpstr>Albany Movement </vt:lpstr>
      <vt:lpstr>March on Washington </vt:lpstr>
      <vt:lpstr>Civil Rights Act</vt:lpstr>
      <vt:lpstr>Maynard Jackson as mayor of Atlanta</vt:lpstr>
      <vt:lpstr>Andrew Young</vt:lpstr>
      <vt:lpstr>William Hartsfield</vt:lpstr>
      <vt:lpstr>Lester Maddox</vt:lpstr>
      <vt:lpstr>Georgia based companies</vt:lpstr>
      <vt:lpstr>Atlanta Sports Teams</vt:lpstr>
      <vt:lpstr>Hartsfield International Airport </vt:lpstr>
      <vt:lpstr>Interstate Highway System</vt:lpstr>
      <vt:lpstr>1996 Olympics</vt:lpstr>
    </vt:vector>
  </TitlesOfParts>
  <Company>Cobb County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studies  crct review</dc:title>
  <dc:creator>SST13611</dc:creator>
  <cp:lastModifiedBy>Ryan Pellegrino</cp:lastModifiedBy>
  <cp:revision>107</cp:revision>
  <dcterms:created xsi:type="dcterms:W3CDTF">2010-03-09T15:15:45Z</dcterms:created>
  <dcterms:modified xsi:type="dcterms:W3CDTF">2017-04-18T17:17:33Z</dcterms:modified>
</cp:coreProperties>
</file>